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4"/>
    <p:sldMasterId id="2147483665" r:id="rId5"/>
  </p:sldMasterIdLst>
  <p:notesMasterIdLst>
    <p:notesMasterId r:id="rId34"/>
  </p:notesMasterIdLst>
  <p:handoutMasterIdLst>
    <p:handoutMasterId r:id="rId35"/>
  </p:handoutMasterIdLst>
  <p:sldIdLst>
    <p:sldId id="383" r:id="rId6"/>
    <p:sldId id="451" r:id="rId7"/>
    <p:sldId id="423" r:id="rId8"/>
    <p:sldId id="405" r:id="rId9"/>
    <p:sldId id="406" r:id="rId10"/>
    <p:sldId id="453" r:id="rId11"/>
    <p:sldId id="455" r:id="rId12"/>
    <p:sldId id="454" r:id="rId13"/>
    <p:sldId id="456" r:id="rId14"/>
    <p:sldId id="457" r:id="rId15"/>
    <p:sldId id="459" r:id="rId16"/>
    <p:sldId id="460" r:id="rId17"/>
    <p:sldId id="461" r:id="rId18"/>
    <p:sldId id="463" r:id="rId19"/>
    <p:sldId id="464" r:id="rId20"/>
    <p:sldId id="465" r:id="rId21"/>
    <p:sldId id="466" r:id="rId22"/>
    <p:sldId id="468" r:id="rId23"/>
    <p:sldId id="469" r:id="rId24"/>
    <p:sldId id="470" r:id="rId25"/>
    <p:sldId id="471" r:id="rId26"/>
    <p:sldId id="472" r:id="rId27"/>
    <p:sldId id="473" r:id="rId28"/>
    <p:sldId id="474" r:id="rId29"/>
    <p:sldId id="475" r:id="rId30"/>
    <p:sldId id="476" r:id="rId31"/>
    <p:sldId id="477" r:id="rId32"/>
    <p:sldId id="44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CF36"/>
    <a:srgbClr val="F55B51"/>
    <a:srgbClr val="F18701"/>
    <a:srgbClr val="D2114B"/>
    <a:srgbClr val="300D58"/>
    <a:srgbClr val="0128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0" autoAdjust="0"/>
    <p:restoredTop sz="94593"/>
  </p:normalViewPr>
  <p:slideViewPr>
    <p:cSldViewPr snapToGrid="0" snapToObjects="1">
      <p:cViewPr varScale="1">
        <p:scale>
          <a:sx n="69" d="100"/>
          <a:sy n="69" d="100"/>
        </p:scale>
        <p:origin x="37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FBD872F-6593-E841-9EE4-0D1DAE96220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20C02D-B545-E342-9C7C-1F5EC8A0F60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57EA17-04D7-8A43-BB7A-D9D40D2B744C}" type="datetimeFigureOut">
              <a:rPr lang="en-US" smtClean="0"/>
              <a:t>1/28/2020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6F5F49-1D16-E74B-9616-E63B113BDB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77B36B-D1D0-784E-8356-D3E5808A45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56C93A-732F-9C47-B2D7-2B48602FC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254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2D907-6662-BA42-8192-71B94AA62AB0}" type="datetimeFigureOut">
              <a:rPr lang="en-US" smtClean="0"/>
              <a:t>1/28/2020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A785E-0395-D440-8FD4-B13EE521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414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microsoft.com/office/2007/relationships/hdphoto" Target="../media/hdphoto2.wdp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Relationship Id="rId4" Type="http://schemas.microsoft.com/office/2007/relationships/hdphoto" Target="../media/hdphoto2.wdp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Relationship Id="rId4" Type="http://schemas.microsoft.com/office/2007/relationships/hdphoto" Target="../media/hdphoto4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2.xml"/><Relationship Id="rId4" Type="http://schemas.microsoft.com/office/2007/relationships/hdphoto" Target="../media/hdphoto4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2.xml"/><Relationship Id="rId4" Type="http://schemas.microsoft.com/office/2007/relationships/hdphoto" Target="../media/hdphoto4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7EDBB88-0FF0-3D44-AA21-62650F202E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7839"/>
            <a:ext cx="12178064" cy="6850161"/>
          </a:xfrm>
          <a:prstGeom prst="rect">
            <a:avLst/>
          </a:prstGeom>
        </p:spPr>
      </p:pic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B057339A-5234-104E-90CB-6AD5F63B0B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273" y="5850526"/>
            <a:ext cx="8241743" cy="3359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buNone/>
              <a:defRPr sz="1995">
                <a:solidFill>
                  <a:schemeClr val="tx1"/>
                </a:solidFill>
                <a:effectLst/>
                <a:latin typeface="+mn-lt"/>
                <a:cs typeface="Arial" pitchFamily="34" charset="0"/>
              </a:defRPr>
            </a:lvl1pPr>
            <a:lvl2pPr marL="0" indent="0" algn="l">
              <a:buNone/>
              <a:defRPr sz="1596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12193" indent="0">
              <a:buNone/>
              <a:defRPr sz="1795"/>
            </a:lvl3pPr>
            <a:lvl4pPr marL="1368290" indent="0">
              <a:buNone/>
              <a:defRPr sz="1795"/>
            </a:lvl4pPr>
            <a:lvl5pPr marL="1824387" indent="0">
              <a:buNone/>
              <a:defRPr sz="1795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58C21C8A-CE4A-7E49-97CD-2072025903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272" y="6372226"/>
            <a:ext cx="2691141" cy="25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0000"/>
              </a:lnSpc>
              <a:buNone/>
              <a:defRPr sz="1600">
                <a:solidFill>
                  <a:schemeClr val="accent5"/>
                </a:solidFill>
                <a:effectLst/>
                <a:latin typeface="+mn-lt"/>
                <a:cs typeface="Arial" pitchFamily="34" charset="0"/>
              </a:defRPr>
            </a:lvl1pPr>
            <a:lvl2pPr marL="0" indent="0" algn="l">
              <a:buNone/>
              <a:defRPr sz="1596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12193" indent="0">
              <a:buNone/>
              <a:defRPr sz="1795"/>
            </a:lvl3pPr>
            <a:lvl4pPr marL="1368290" indent="0">
              <a:buNone/>
              <a:defRPr sz="1795"/>
            </a:lvl4pPr>
            <a:lvl5pPr marL="1824387" indent="0">
              <a:buNone/>
              <a:defRPr sz="1795"/>
            </a:lvl5pPr>
          </a:lstStyle>
          <a:p>
            <a:pPr lvl="0"/>
            <a:r>
              <a:rPr lang="en-US" noProof="0"/>
              <a:t>Edit date, name or version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9271BCD-3B79-D944-B9C0-7B7709D8B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13" y="4468587"/>
            <a:ext cx="8245542" cy="1311727"/>
          </a:xfrm>
          <a:prstGeom prst="rect">
            <a:avLst/>
          </a:prstGeom>
        </p:spPr>
        <p:txBody>
          <a:bodyPr anchor="b"/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C81ED5-5F87-3744-B40B-E1B42C2FF6C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60228" y="6578023"/>
            <a:ext cx="3695848" cy="171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indent="0" algn="r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All</a:t>
            </a:r>
            <a:r>
              <a:rPr lang="en-US" sz="800" baseline="0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Rights Reserved </a:t>
            </a:r>
            <a:r>
              <a:rPr lang="en-US" sz="800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© </a:t>
            </a:r>
            <a:r>
              <a:rPr lang="en-US" sz="800" noProof="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Valores</a:t>
            </a:r>
            <a:r>
              <a:rPr lang="en-US" sz="800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</a:t>
            </a:r>
            <a:r>
              <a:rPr lang="en-US" sz="800" noProof="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Corporativos</a:t>
            </a:r>
            <a:r>
              <a:rPr lang="en-US" sz="800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</a:t>
            </a:r>
            <a:r>
              <a:rPr lang="en-US" sz="800" noProof="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Softtek</a:t>
            </a:r>
            <a:r>
              <a:rPr lang="en-US" sz="800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S.A. de C.V. 2019 | Internal</a:t>
            </a:r>
            <a:endParaRPr lang="en-US" sz="798" noProof="0" dirty="0">
              <a:solidFill>
                <a:schemeClr val="bg1">
                  <a:lumMod val="60000"/>
                  <a:lumOff val="40000"/>
                </a:schemeClr>
              </a:solidFill>
              <a:latin typeface="Franklin Gothic Book" panose="020B0503020102020204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858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Back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0A4E0AC2-BC2C-5A43-8491-F33ECF29E5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7334" y="419692"/>
            <a:ext cx="1003990" cy="23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403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Photo FullPage Slide - Dar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ofttek-White.wmf">
            <a:extLst>
              <a:ext uri="{FF2B5EF4-FFF2-40B4-BE49-F238E27FC236}">
                <a16:creationId xmlns:a16="http://schemas.microsoft.com/office/drawing/2014/main" id="{3C6861F7-45F5-D946-A7CF-67F8666D56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428" y="5887233"/>
            <a:ext cx="1307770" cy="6650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D578D3-29D9-8245-8A94-587E4CA0F2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60228" y="6578023"/>
            <a:ext cx="3695848" cy="171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indent="0" algn="r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noProof="0" dirty="0">
                <a:solidFill>
                  <a:schemeClr val="tx1"/>
                </a:solidFill>
                <a:latin typeface="Franklin Gothic Book" panose="020B0503020102020204" pitchFamily="34" charset="0"/>
                <a:cs typeface="Arial" charset="0"/>
              </a:rPr>
              <a:t>All</a:t>
            </a:r>
            <a:r>
              <a:rPr lang="en-US" sz="800" baseline="0" noProof="0" dirty="0">
                <a:solidFill>
                  <a:schemeClr val="tx1"/>
                </a:solidFill>
                <a:latin typeface="Franklin Gothic Book" panose="020B0503020102020204" pitchFamily="34" charset="0"/>
                <a:cs typeface="Arial" charset="0"/>
              </a:rPr>
              <a:t> Rights Reserved </a:t>
            </a:r>
            <a:r>
              <a:rPr lang="en-US" sz="800" noProof="0" dirty="0">
                <a:solidFill>
                  <a:schemeClr val="tx1"/>
                </a:solidFill>
                <a:latin typeface="Franklin Gothic Book" panose="020B0503020102020204" pitchFamily="34" charset="0"/>
                <a:cs typeface="Arial" charset="0"/>
              </a:rPr>
              <a:t>© </a:t>
            </a:r>
            <a:r>
              <a:rPr lang="en-US" sz="800" noProof="0" dirty="0" err="1">
                <a:solidFill>
                  <a:schemeClr val="tx1"/>
                </a:solidFill>
                <a:latin typeface="Franklin Gothic Book" panose="020B0503020102020204" pitchFamily="34" charset="0"/>
                <a:cs typeface="Arial" charset="0"/>
              </a:rPr>
              <a:t>Valores</a:t>
            </a:r>
            <a:r>
              <a:rPr lang="en-US" sz="800" noProof="0" dirty="0">
                <a:solidFill>
                  <a:schemeClr val="tx1"/>
                </a:solidFill>
                <a:latin typeface="Franklin Gothic Book" panose="020B0503020102020204" pitchFamily="34" charset="0"/>
                <a:cs typeface="Arial" charset="0"/>
              </a:rPr>
              <a:t> </a:t>
            </a:r>
            <a:r>
              <a:rPr lang="en-US" sz="800" noProof="0" dirty="0" err="1">
                <a:solidFill>
                  <a:schemeClr val="tx1"/>
                </a:solidFill>
                <a:latin typeface="Franklin Gothic Book" panose="020B0503020102020204" pitchFamily="34" charset="0"/>
                <a:cs typeface="Arial" charset="0"/>
              </a:rPr>
              <a:t>Corporativos</a:t>
            </a:r>
            <a:r>
              <a:rPr lang="en-US" sz="800" noProof="0" dirty="0">
                <a:solidFill>
                  <a:schemeClr val="tx1"/>
                </a:solidFill>
                <a:latin typeface="Franklin Gothic Book" panose="020B0503020102020204" pitchFamily="34" charset="0"/>
                <a:cs typeface="Arial" charset="0"/>
              </a:rPr>
              <a:t> </a:t>
            </a:r>
            <a:r>
              <a:rPr lang="en-US" sz="800" noProof="0" dirty="0" err="1">
                <a:solidFill>
                  <a:schemeClr val="tx1"/>
                </a:solidFill>
                <a:latin typeface="Franklin Gothic Book" panose="020B0503020102020204" pitchFamily="34" charset="0"/>
                <a:cs typeface="Arial" charset="0"/>
              </a:rPr>
              <a:t>Softtek</a:t>
            </a:r>
            <a:r>
              <a:rPr lang="en-US" sz="800" noProof="0" dirty="0">
                <a:solidFill>
                  <a:schemeClr val="tx1"/>
                </a:solidFill>
                <a:latin typeface="Franklin Gothic Book" panose="020B0503020102020204" pitchFamily="34" charset="0"/>
                <a:cs typeface="Arial" charset="0"/>
              </a:rPr>
              <a:t> S.A. de C.V. 2019 | Internal</a:t>
            </a:r>
            <a:endParaRPr lang="en-US" sz="798" noProof="0" dirty="0">
              <a:solidFill>
                <a:schemeClr val="tx1"/>
              </a:solidFill>
              <a:latin typeface="Franklin Gothic Book" panose="020B0503020102020204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201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Photo FullPage Slide - Brigh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ofttek-White.wmf">
            <a:extLst>
              <a:ext uri="{FF2B5EF4-FFF2-40B4-BE49-F238E27FC236}">
                <a16:creationId xmlns:a16="http://schemas.microsoft.com/office/drawing/2014/main" id="{42AE27C4-90FE-D044-87D5-170949882F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lum bright="-63000" contrast="-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428" y="5887233"/>
            <a:ext cx="1307770" cy="66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004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AEEB5E-9E12-A64D-A136-2763534CB931}"/>
              </a:ext>
            </a:extLst>
          </p:cNvPr>
          <p:cNvSpPr txBox="1"/>
          <p:nvPr userDrawn="1"/>
        </p:nvSpPr>
        <p:spPr>
          <a:xfrm>
            <a:off x="490745" y="2478478"/>
            <a:ext cx="3105150" cy="156966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600" dirty="0">
                <a:solidFill>
                  <a:schemeClr val="tx1"/>
                </a:solidFill>
                <a:latin typeface="+mj-lt"/>
              </a:rPr>
              <a:t>Q&amp;A</a:t>
            </a:r>
          </a:p>
        </p:txBody>
      </p:sp>
      <p:pic>
        <p:nvPicPr>
          <p:cNvPr id="9" name="Picture 8" descr="Softtek-White.wmf">
            <a:extLst>
              <a:ext uri="{FF2B5EF4-FFF2-40B4-BE49-F238E27FC236}">
                <a16:creationId xmlns:a16="http://schemas.microsoft.com/office/drawing/2014/main" id="{EECE06B6-C543-9E4E-B0E4-196C5DCFE2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3332" y="671515"/>
            <a:ext cx="2194511" cy="11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1460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ards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2906E8D-AAA5-6A4C-93D8-13DD8A85AE1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6016" y="2766057"/>
            <a:ext cx="3843462" cy="28477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lnSpc>
                <a:spcPts val="1995"/>
              </a:lnSpc>
              <a:buNone/>
              <a:defRPr sz="1995" b="0" baseline="0">
                <a:solidFill>
                  <a:schemeClr val="tx1"/>
                </a:solidFill>
                <a:latin typeface="+mj-lt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Name Last 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F9AB252C-676C-8C46-BA37-97A1777062A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6016" y="3160975"/>
            <a:ext cx="3843462" cy="47012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lnSpc>
                <a:spcPts val="1115"/>
              </a:lnSpc>
              <a:buNone/>
              <a:defRPr sz="1596" b="0" baseline="0">
                <a:solidFill>
                  <a:schemeClr val="accent2"/>
                </a:solidFill>
                <a:latin typeface="+mn-lt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err="1"/>
              <a:t>email@softtek.com</a:t>
            </a:r>
            <a:endParaRPr lang="en-US" noProof="0"/>
          </a:p>
          <a:p>
            <a:pPr lvl="0"/>
            <a:endParaRPr lang="en-US" noProof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65E8C9-E7FC-204D-99EA-7640F6C5FE91}"/>
              </a:ext>
            </a:extLst>
          </p:cNvPr>
          <p:cNvSpPr txBox="1"/>
          <p:nvPr userDrawn="1"/>
        </p:nvSpPr>
        <p:spPr>
          <a:xfrm>
            <a:off x="632474" y="1464886"/>
            <a:ext cx="3647977" cy="10156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>
                <a:solidFill>
                  <a:schemeClr val="tx1"/>
                </a:solidFill>
                <a:latin typeface="+mj-lt"/>
              </a:rPr>
              <a:t>Thank you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1F7C9D9-471A-6842-B512-740F98E4EAB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6016" y="3821292"/>
            <a:ext cx="3843462" cy="28477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lnSpc>
                <a:spcPts val="1995"/>
              </a:lnSpc>
              <a:buNone/>
              <a:defRPr sz="1995" b="0" baseline="0">
                <a:solidFill>
                  <a:schemeClr val="tx1"/>
                </a:solidFill>
                <a:latin typeface="+mj-lt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Name Last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64E333D-E575-C944-8C03-22E09BAC726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6016" y="4216210"/>
            <a:ext cx="3843462" cy="47012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lnSpc>
                <a:spcPts val="1115"/>
              </a:lnSpc>
              <a:buNone/>
              <a:defRPr sz="1596" b="0" baseline="0">
                <a:solidFill>
                  <a:schemeClr val="accent2"/>
                </a:solidFill>
                <a:latin typeface="+mn-lt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err="1"/>
              <a:t>email@softtek.com</a:t>
            </a:r>
            <a:endParaRPr lang="en-US" noProof="0"/>
          </a:p>
          <a:p>
            <a:pPr lvl="0"/>
            <a:endParaRPr lang="en-US" noProof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38B29C90-5352-844B-A3F8-76516C0D112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6016" y="4863412"/>
            <a:ext cx="3843462" cy="28477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lnSpc>
                <a:spcPts val="1995"/>
              </a:lnSpc>
              <a:buNone/>
              <a:defRPr sz="1995" b="0" baseline="0">
                <a:solidFill>
                  <a:schemeClr val="tx1"/>
                </a:solidFill>
                <a:latin typeface="+mj-lt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Name Last Name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A711EC8E-7078-7B45-9443-5BB98C7CA83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6016" y="5258330"/>
            <a:ext cx="3843462" cy="47012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lnSpc>
                <a:spcPts val="1115"/>
              </a:lnSpc>
              <a:buNone/>
              <a:defRPr sz="1596" b="0" baseline="0">
                <a:solidFill>
                  <a:schemeClr val="accent2"/>
                </a:solidFill>
                <a:latin typeface="+mn-lt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err="1"/>
              <a:t>email@softtek.com</a:t>
            </a:r>
            <a:endParaRPr lang="en-US" noProof="0"/>
          </a:p>
          <a:p>
            <a:pPr lvl="0"/>
            <a:endParaRPr lang="en-US" noProof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19F4E81-EB68-204C-9B1C-7FBE15CFF7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594065" y="2766057"/>
            <a:ext cx="3843462" cy="28477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lnSpc>
                <a:spcPts val="1995"/>
              </a:lnSpc>
              <a:buNone/>
              <a:defRPr sz="1995" b="0" baseline="0">
                <a:solidFill>
                  <a:schemeClr val="tx1"/>
                </a:solidFill>
                <a:latin typeface="+mj-lt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Name Last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2EEC6B3-ED85-9E48-948B-BD5C75D4298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594065" y="3160975"/>
            <a:ext cx="3843462" cy="47012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lnSpc>
                <a:spcPts val="1115"/>
              </a:lnSpc>
              <a:buNone/>
              <a:defRPr sz="1596" b="0" baseline="0">
                <a:solidFill>
                  <a:schemeClr val="accent2"/>
                </a:solidFill>
                <a:latin typeface="+mn-lt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err="1"/>
              <a:t>email@softtek.com</a:t>
            </a:r>
            <a:endParaRPr lang="en-US" noProof="0"/>
          </a:p>
          <a:p>
            <a:pPr lvl="0"/>
            <a:endParaRPr lang="en-US" noProof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CBF9FEF8-3C6B-4A40-9D99-F09199DE5F2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594065" y="3821292"/>
            <a:ext cx="3843462" cy="28477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lnSpc>
                <a:spcPts val="1995"/>
              </a:lnSpc>
              <a:buNone/>
              <a:defRPr sz="1995" b="0" baseline="0">
                <a:solidFill>
                  <a:schemeClr val="tx1"/>
                </a:solidFill>
                <a:latin typeface="+mj-lt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Name Last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1939B7D4-0457-4943-9572-C0B9E183CAF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594065" y="4216210"/>
            <a:ext cx="3843462" cy="47012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lnSpc>
                <a:spcPts val="1115"/>
              </a:lnSpc>
              <a:buNone/>
              <a:defRPr sz="1596" b="0" baseline="0">
                <a:solidFill>
                  <a:schemeClr val="accent2"/>
                </a:solidFill>
                <a:latin typeface="+mn-lt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err="1"/>
              <a:t>email@softtek.com</a:t>
            </a:r>
            <a:endParaRPr lang="en-US" noProof="0"/>
          </a:p>
          <a:p>
            <a:pPr lvl="0"/>
            <a:endParaRPr lang="en-US" noProof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6AE3BEA-7594-834A-B2B1-ED2CB010A30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594065" y="4863412"/>
            <a:ext cx="3843462" cy="28477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lnSpc>
                <a:spcPts val="1995"/>
              </a:lnSpc>
              <a:buNone/>
              <a:defRPr sz="1995" b="0" baseline="0">
                <a:solidFill>
                  <a:schemeClr val="tx1"/>
                </a:solidFill>
                <a:latin typeface="+mj-lt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Name Last 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1BAF6EA-01AF-314D-B5AF-8D81DCF0B2E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594065" y="5258330"/>
            <a:ext cx="3843462" cy="47012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lnSpc>
                <a:spcPts val="1115"/>
              </a:lnSpc>
              <a:buNone/>
              <a:defRPr sz="1596" b="0" baseline="0">
                <a:solidFill>
                  <a:schemeClr val="accent2"/>
                </a:solidFill>
                <a:latin typeface="+mn-lt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err="1"/>
              <a:t>email@softtek.com</a:t>
            </a:r>
            <a:endParaRPr lang="en-US" noProof="0"/>
          </a:p>
          <a:p>
            <a:pPr lvl="0"/>
            <a:endParaRPr lang="en-US" noProof="0"/>
          </a:p>
        </p:txBody>
      </p:sp>
      <p:pic>
        <p:nvPicPr>
          <p:cNvPr id="19" name="Picture 18" descr="Softtek-White.wmf">
            <a:extLst>
              <a:ext uri="{FF2B5EF4-FFF2-40B4-BE49-F238E27FC236}">
                <a16:creationId xmlns:a16="http://schemas.microsoft.com/office/drawing/2014/main" id="{DF0826A5-1553-7F45-9F58-8EC282D184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3332" y="4784630"/>
            <a:ext cx="2194511" cy="11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42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ards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2906E8D-AAA5-6A4C-93D8-13DD8A85AE1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6016" y="2766057"/>
            <a:ext cx="3843462" cy="28477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lnSpc>
                <a:spcPts val="1995"/>
              </a:lnSpc>
              <a:buNone/>
              <a:defRPr sz="1995" b="0" baseline="0">
                <a:solidFill>
                  <a:schemeClr val="tx1"/>
                </a:solidFill>
                <a:latin typeface="+mj-lt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Contact us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F9AB252C-676C-8C46-BA37-97A1777062A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6016" y="3160975"/>
            <a:ext cx="3843462" cy="739693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lnSpc>
                <a:spcPts val="1115"/>
              </a:lnSpc>
              <a:buNone/>
              <a:defRPr sz="1596" b="0" baseline="0">
                <a:solidFill>
                  <a:schemeClr val="accent2"/>
                </a:solidFill>
                <a:latin typeface="+mn-lt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Name Last Name</a:t>
            </a:r>
          </a:p>
          <a:p>
            <a:pPr lvl="0"/>
            <a:r>
              <a:rPr lang="en-US" noProof="0" err="1"/>
              <a:t>email@softtek.com</a:t>
            </a:r>
            <a:endParaRPr lang="en-US" noProof="0"/>
          </a:p>
          <a:p>
            <a:pPr lvl="0"/>
            <a:r>
              <a:rPr lang="en-US" noProof="0"/>
              <a:t>Phone number</a:t>
            </a:r>
          </a:p>
          <a:p>
            <a:pPr lvl="0"/>
            <a:endParaRPr lang="en-US" noProof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65E8C9-E7FC-204D-99EA-7640F6C5FE91}"/>
              </a:ext>
            </a:extLst>
          </p:cNvPr>
          <p:cNvSpPr txBox="1"/>
          <p:nvPr userDrawn="1"/>
        </p:nvSpPr>
        <p:spPr>
          <a:xfrm>
            <a:off x="632474" y="1464886"/>
            <a:ext cx="3647977" cy="10156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>
                <a:solidFill>
                  <a:schemeClr val="tx1"/>
                </a:solidFill>
                <a:latin typeface="+mj-lt"/>
              </a:rPr>
              <a:t>Thank you</a:t>
            </a:r>
          </a:p>
        </p:txBody>
      </p:sp>
      <p:pic>
        <p:nvPicPr>
          <p:cNvPr id="5" name="Picture 4" descr="Softtek-White.wmf">
            <a:extLst>
              <a:ext uri="{FF2B5EF4-FFF2-40B4-BE49-F238E27FC236}">
                <a16:creationId xmlns:a16="http://schemas.microsoft.com/office/drawing/2014/main" id="{7CDBD404-9646-3B45-BEA5-BC3CD698CC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3332" y="4784630"/>
            <a:ext cx="2194511" cy="11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561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865E8C9-E7FC-204D-99EA-7640F6C5FE91}"/>
              </a:ext>
            </a:extLst>
          </p:cNvPr>
          <p:cNvSpPr txBox="1"/>
          <p:nvPr userDrawn="1"/>
        </p:nvSpPr>
        <p:spPr>
          <a:xfrm>
            <a:off x="632474" y="2533615"/>
            <a:ext cx="5183110" cy="144655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800" dirty="0">
                <a:solidFill>
                  <a:schemeClr val="tx1"/>
                </a:solidFill>
                <a:latin typeface="+mj-lt"/>
              </a:rPr>
              <a:t>Thank you</a:t>
            </a:r>
          </a:p>
        </p:txBody>
      </p:sp>
      <p:pic>
        <p:nvPicPr>
          <p:cNvPr id="3" name="Picture 2" descr="Softtek-White.wmf">
            <a:extLst>
              <a:ext uri="{FF2B5EF4-FFF2-40B4-BE49-F238E27FC236}">
                <a16:creationId xmlns:a16="http://schemas.microsoft.com/office/drawing/2014/main" id="{7A542C91-0BAB-E147-BE9D-FD271F1CFF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3332" y="4784630"/>
            <a:ext cx="2194511" cy="11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502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79E95CD-A101-AA44-971E-8473961BA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7" y="288925"/>
            <a:ext cx="10380133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37967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lide 2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88C83D37-1FB2-A244-B0AA-9733FA3600D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9400" y="927100"/>
            <a:ext cx="11645900" cy="553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A119ACA-C154-FC4B-A633-C40143199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7" y="288925"/>
            <a:ext cx="10380133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01293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lide 3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88C83D37-1FB2-A244-B0AA-9733FA3600D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9400" y="927100"/>
            <a:ext cx="11645900" cy="553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A119ACA-C154-FC4B-A633-C40143199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7" y="288925"/>
            <a:ext cx="10380133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7921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378E52A-B124-034C-9F07-8C14EF72324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7839"/>
            <a:ext cx="12178064" cy="6850161"/>
          </a:xfrm>
          <a:prstGeom prst="rect">
            <a:avLst/>
          </a:prstGeom>
        </p:spPr>
      </p:pic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F80DAA13-CC5F-D947-8A77-4A8E84AF17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273" y="5850526"/>
            <a:ext cx="8241743" cy="3359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buNone/>
              <a:defRPr sz="1995">
                <a:solidFill>
                  <a:schemeClr val="tx1"/>
                </a:solidFill>
                <a:effectLst/>
                <a:latin typeface="+mn-lt"/>
                <a:cs typeface="Arial" pitchFamily="34" charset="0"/>
              </a:defRPr>
            </a:lvl1pPr>
            <a:lvl2pPr marL="0" indent="0" algn="l">
              <a:buNone/>
              <a:defRPr sz="1596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12193" indent="0">
              <a:buNone/>
              <a:defRPr sz="1795"/>
            </a:lvl3pPr>
            <a:lvl4pPr marL="1368290" indent="0">
              <a:buNone/>
              <a:defRPr sz="1795"/>
            </a:lvl4pPr>
            <a:lvl5pPr marL="1824387" indent="0">
              <a:buNone/>
              <a:defRPr sz="1795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3402EF3-3B75-9649-AB2C-6CEAAF6B1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13" y="4468587"/>
            <a:ext cx="8245542" cy="1311727"/>
          </a:xfrm>
          <a:prstGeom prst="rect">
            <a:avLst/>
          </a:prstGeom>
        </p:spPr>
        <p:txBody>
          <a:bodyPr anchor="b"/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58C21C8A-CE4A-7E49-97CD-2072025903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272" y="6372226"/>
            <a:ext cx="2691141" cy="25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0000"/>
              </a:lnSpc>
              <a:buNone/>
              <a:defRPr sz="160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+mn-lt"/>
                <a:cs typeface="Arial" pitchFamily="34" charset="0"/>
              </a:defRPr>
            </a:lvl1pPr>
            <a:lvl2pPr marL="0" indent="0" algn="l">
              <a:buNone/>
              <a:defRPr sz="1596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12193" indent="0">
              <a:buNone/>
              <a:defRPr sz="1795"/>
            </a:lvl3pPr>
            <a:lvl4pPr marL="1368290" indent="0">
              <a:buNone/>
              <a:defRPr sz="1795"/>
            </a:lvl4pPr>
            <a:lvl5pPr marL="1824387" indent="0">
              <a:buNone/>
              <a:defRPr sz="1795"/>
            </a:lvl5pPr>
          </a:lstStyle>
          <a:p>
            <a:pPr lvl="0"/>
            <a:r>
              <a:rPr lang="en-US" noProof="0"/>
              <a:t>Edit date, name or version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02FC8B-E4A0-964F-8863-662EF866DB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60228" y="6578023"/>
            <a:ext cx="3695848" cy="171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indent="0" algn="r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All</a:t>
            </a:r>
            <a:r>
              <a:rPr lang="en-US" sz="800" baseline="0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Rights Reserved </a:t>
            </a:r>
            <a:r>
              <a:rPr lang="en-US" sz="800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© </a:t>
            </a:r>
            <a:r>
              <a:rPr lang="en-US" sz="800" noProof="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Valores</a:t>
            </a:r>
            <a:r>
              <a:rPr lang="en-US" sz="800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</a:t>
            </a:r>
            <a:r>
              <a:rPr lang="en-US" sz="800" noProof="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Corporativos</a:t>
            </a:r>
            <a:r>
              <a:rPr lang="en-US" sz="800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</a:t>
            </a:r>
            <a:r>
              <a:rPr lang="en-US" sz="800" noProof="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Softtek</a:t>
            </a:r>
            <a:r>
              <a:rPr lang="en-US" sz="800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S.A. de C.V. 2019 | Internal</a:t>
            </a:r>
            <a:endParaRPr lang="en-US" sz="798" noProof="0" dirty="0">
              <a:solidFill>
                <a:schemeClr val="bg1">
                  <a:lumMod val="60000"/>
                  <a:lumOff val="40000"/>
                </a:schemeClr>
              </a:solidFill>
              <a:latin typeface="Franklin Gothic Book" panose="020B0503020102020204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7824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lide 4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88C83D37-1FB2-A244-B0AA-9733FA3600D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9400" y="927100"/>
            <a:ext cx="11645900" cy="553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A119ACA-C154-FC4B-A633-C40143199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7" y="288925"/>
            <a:ext cx="10380133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17256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lide 6">
    <p:bg>
      <p:bgPr>
        <a:gradFill flip="none" rotWithShape="1">
          <a:gsLst>
            <a:gs pos="0">
              <a:schemeClr val="accent5">
                <a:lumMod val="75000"/>
              </a:schemeClr>
            </a:gs>
            <a:gs pos="55000">
              <a:schemeClr val="accent5">
                <a:lumMod val="50000"/>
              </a:schemeClr>
            </a:gs>
            <a:gs pos="100000">
              <a:schemeClr val="accent6">
                <a:lumMod val="5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C1A938B3-B0B5-6F40-B575-D6D11CB28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7" y="288925"/>
            <a:ext cx="10380133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9C394E1-3748-114D-B2A7-5235362472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-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7334" y="419692"/>
            <a:ext cx="1003990" cy="232136"/>
          </a:xfrm>
          <a:prstGeom prst="rect">
            <a:avLst/>
          </a:prstGeom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A15E99DF-B24D-CB43-B85B-F7BBCBE4DF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9400" y="927100"/>
            <a:ext cx="11645900" cy="553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47458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lide 7">
    <p:bg>
      <p:bgPr>
        <a:gradFill flip="none" rotWithShape="1">
          <a:gsLst>
            <a:gs pos="0">
              <a:schemeClr val="accent2">
                <a:lumMod val="75000"/>
              </a:schemeClr>
            </a:gs>
            <a:gs pos="42000">
              <a:schemeClr val="accent2">
                <a:lumMod val="50000"/>
              </a:schemeClr>
            </a:gs>
            <a:gs pos="92000">
              <a:schemeClr val="tx2">
                <a:lumMod val="50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C1A938B3-B0B5-6F40-B575-D6D11CB28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7" y="288925"/>
            <a:ext cx="10380133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9C394E1-3748-114D-B2A7-5235362472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-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7334" y="419692"/>
            <a:ext cx="1003990" cy="232136"/>
          </a:xfrm>
          <a:prstGeom prst="rect">
            <a:avLst/>
          </a:prstGeom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B3CD79EF-9F15-F649-AA6F-85D9C129A2D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9400" y="927100"/>
            <a:ext cx="11645900" cy="553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73550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lide 8">
    <p:bg>
      <p:bgPr>
        <a:gradFill flip="none" rotWithShape="1">
          <a:gsLst>
            <a:gs pos="0">
              <a:schemeClr val="accent1">
                <a:lumMod val="50000"/>
              </a:schemeClr>
            </a:gs>
            <a:gs pos="59000">
              <a:schemeClr val="tx2">
                <a:lumMod val="50000"/>
              </a:schemeClr>
            </a:gs>
            <a:gs pos="100000">
              <a:schemeClr val="accent6">
                <a:lumMod val="50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E377FCED-3806-874E-8B5E-32DA9101F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7" y="288925"/>
            <a:ext cx="10380133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A9B6C30E-CA22-A247-AEC8-BFBD37BAA7A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9400" y="927100"/>
            <a:ext cx="11645900" cy="553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4781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lide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A119ACA-C154-FC4B-A633-C40143199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7" y="288925"/>
            <a:ext cx="10380133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7" name="Content Placeholder 9">
            <a:extLst>
              <a:ext uri="{FF2B5EF4-FFF2-40B4-BE49-F238E27FC236}">
                <a16:creationId xmlns:a16="http://schemas.microsoft.com/office/drawing/2014/main" id="{F8A7DF36-CDFF-5344-8802-A1C611138F8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9400" y="927100"/>
            <a:ext cx="11645900" cy="553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02114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lide - Light"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88C83D37-1FB2-A244-B0AA-9733FA3600D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9400" y="927100"/>
            <a:ext cx="11645900" cy="5537200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A119ACA-C154-FC4B-A633-C40143199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7" y="288925"/>
            <a:ext cx="10380133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EF12C88-882F-2043-A72B-E40312F083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7334" y="419692"/>
            <a:ext cx="1003990" cy="23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1027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lide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88C83D37-1FB2-A244-B0AA-9733FA3600D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9400" y="927100"/>
            <a:ext cx="11645900" cy="5537200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A119ACA-C154-FC4B-A633-C40143199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7" y="288925"/>
            <a:ext cx="10380133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EF12C88-882F-2043-A72B-E40312F083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7334" y="419692"/>
            <a:ext cx="1003990" cy="23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6934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Slide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icture Placeholder 65">
            <a:extLst>
              <a:ext uri="{FF2B5EF4-FFF2-40B4-BE49-F238E27FC236}">
                <a16:creationId xmlns:a16="http://schemas.microsoft.com/office/drawing/2014/main" id="{92DE92E9-F056-6049-89A0-AD11A8AA799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4793" y="1723349"/>
            <a:ext cx="4074345" cy="4075873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A119ACA-C154-FC4B-A633-C40143199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7" y="288925"/>
            <a:ext cx="10380133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9ACC6A7-AEFF-8B4F-9756-6571E814C102}"/>
              </a:ext>
            </a:extLst>
          </p:cNvPr>
          <p:cNvSpPr/>
          <p:nvPr userDrawn="1"/>
        </p:nvSpPr>
        <p:spPr>
          <a:xfrm>
            <a:off x="621578" y="1705971"/>
            <a:ext cx="4121624" cy="4121624"/>
          </a:xfrm>
          <a:prstGeom prst="ellipse">
            <a:avLst/>
          </a:prstGeom>
          <a:noFill/>
          <a:ln w="38100">
            <a:gradFill>
              <a:gsLst>
                <a:gs pos="0">
                  <a:schemeClr val="accent5"/>
                </a:gs>
                <a:gs pos="74000">
                  <a:schemeClr val="accent6">
                    <a:lumMod val="50000"/>
                  </a:schemeClr>
                </a:gs>
                <a:gs pos="100000">
                  <a:schemeClr val="tx2">
                    <a:lumMod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DEE5833-0112-174C-9986-DBD77BE699D3}"/>
              </a:ext>
            </a:extLst>
          </p:cNvPr>
          <p:cNvCxnSpPr>
            <a:cxnSpLocks/>
          </p:cNvCxnSpPr>
          <p:nvPr userDrawn="1"/>
        </p:nvCxnSpPr>
        <p:spPr>
          <a:xfrm>
            <a:off x="8225537" y="1584620"/>
            <a:ext cx="0" cy="447625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D2F770C-0F61-D84A-BE12-906DA08A3C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338" y="771279"/>
            <a:ext cx="10380662" cy="38417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07E84CA9-B449-9042-805A-FC1A0526A3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9947" y="1835776"/>
            <a:ext cx="1858963" cy="681038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43ADFA46-42A3-0144-96BE-F4A2B7BE41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49947" y="2542912"/>
            <a:ext cx="1858963" cy="327579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2AFD979C-BD5E-394C-A5B9-F6F6786FA9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23598" y="1496929"/>
            <a:ext cx="685800" cy="6858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42" name="Text Placeholder 37">
            <a:extLst>
              <a:ext uri="{FF2B5EF4-FFF2-40B4-BE49-F238E27FC236}">
                <a16:creationId xmlns:a16="http://schemas.microsoft.com/office/drawing/2014/main" id="{646326CA-C811-F048-947D-E728A641AA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9947" y="3415244"/>
            <a:ext cx="1858963" cy="681038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43" name="Text Placeholder 37">
            <a:extLst>
              <a:ext uri="{FF2B5EF4-FFF2-40B4-BE49-F238E27FC236}">
                <a16:creationId xmlns:a16="http://schemas.microsoft.com/office/drawing/2014/main" id="{E4098D10-216D-A54B-8DF3-94F48891B6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9947" y="4122380"/>
            <a:ext cx="1858963" cy="327579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4" name="Picture Placeholder 40">
            <a:extLst>
              <a:ext uri="{FF2B5EF4-FFF2-40B4-BE49-F238E27FC236}">
                <a16:creationId xmlns:a16="http://schemas.microsoft.com/office/drawing/2014/main" id="{FDC04447-C324-1349-B628-314509FDE7B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23598" y="3076397"/>
            <a:ext cx="685800" cy="6858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45" name="Text Placeholder 37">
            <a:extLst>
              <a:ext uri="{FF2B5EF4-FFF2-40B4-BE49-F238E27FC236}">
                <a16:creationId xmlns:a16="http://schemas.microsoft.com/office/drawing/2014/main" id="{DF71D73D-40C6-CC46-9B80-FF454BAD098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49947" y="5000204"/>
            <a:ext cx="1858963" cy="681038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46" name="Text Placeholder 37">
            <a:extLst>
              <a:ext uri="{FF2B5EF4-FFF2-40B4-BE49-F238E27FC236}">
                <a16:creationId xmlns:a16="http://schemas.microsoft.com/office/drawing/2014/main" id="{A45563B4-2BA4-6248-8CAD-1F9AF671BA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49947" y="5707340"/>
            <a:ext cx="1858963" cy="327579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7" name="Picture Placeholder 40">
            <a:extLst>
              <a:ext uri="{FF2B5EF4-FFF2-40B4-BE49-F238E27FC236}">
                <a16:creationId xmlns:a16="http://schemas.microsoft.com/office/drawing/2014/main" id="{3F0B6400-6C3F-9C47-BEB3-6E0082C3BBB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123598" y="4661357"/>
            <a:ext cx="685800" cy="6858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826816D-D004-DA46-A80A-0D9A8534E2A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656435" y="1594465"/>
            <a:ext cx="2913983" cy="432590"/>
          </a:xfrm>
        </p:spPr>
        <p:txBody>
          <a:bodyPr anchor="ctr">
            <a:normAutofit/>
          </a:bodyPr>
          <a:lstStyle>
            <a:lvl1pPr marL="0" indent="0">
              <a:buNone/>
              <a:defRPr sz="2800"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0" name="Text Placeholder 37">
            <a:extLst>
              <a:ext uri="{FF2B5EF4-FFF2-40B4-BE49-F238E27FC236}">
                <a16:creationId xmlns:a16="http://schemas.microsoft.com/office/drawing/2014/main" id="{3A8866C0-3AB7-B947-A9B4-FBB964BF82D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66299" y="2061983"/>
            <a:ext cx="2904123" cy="505088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7" name="Text Placeholder 48">
            <a:extLst>
              <a:ext uri="{FF2B5EF4-FFF2-40B4-BE49-F238E27FC236}">
                <a16:creationId xmlns:a16="http://schemas.microsoft.com/office/drawing/2014/main" id="{4BD24A01-4FC9-F24C-9975-90D963FF748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56435" y="2752705"/>
            <a:ext cx="2913983" cy="432590"/>
          </a:xfrm>
        </p:spPr>
        <p:txBody>
          <a:bodyPr anchor="ctr">
            <a:normAutofit/>
          </a:bodyPr>
          <a:lstStyle>
            <a:lvl1pPr marL="0" indent="0">
              <a:buNone/>
              <a:defRPr sz="2800"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8" name="Text Placeholder 37">
            <a:extLst>
              <a:ext uri="{FF2B5EF4-FFF2-40B4-BE49-F238E27FC236}">
                <a16:creationId xmlns:a16="http://schemas.microsoft.com/office/drawing/2014/main" id="{57D9260E-7660-A648-A63B-23DF2BDC88C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666299" y="3220223"/>
            <a:ext cx="2904123" cy="505088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9" name="Text Placeholder 48">
            <a:extLst>
              <a:ext uri="{FF2B5EF4-FFF2-40B4-BE49-F238E27FC236}">
                <a16:creationId xmlns:a16="http://schemas.microsoft.com/office/drawing/2014/main" id="{B318BC84-918B-CC41-A46E-AC60C9630C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656435" y="3898753"/>
            <a:ext cx="2913983" cy="432590"/>
          </a:xfrm>
        </p:spPr>
        <p:txBody>
          <a:bodyPr anchor="ctr">
            <a:normAutofit/>
          </a:bodyPr>
          <a:lstStyle>
            <a:lvl1pPr marL="0" indent="0">
              <a:buNone/>
              <a:defRPr sz="2800"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0" name="Text Placeholder 37">
            <a:extLst>
              <a:ext uri="{FF2B5EF4-FFF2-40B4-BE49-F238E27FC236}">
                <a16:creationId xmlns:a16="http://schemas.microsoft.com/office/drawing/2014/main" id="{3B91DFB2-7CF1-B845-8CB0-FEA8C8FCF2C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666299" y="4366271"/>
            <a:ext cx="2904123" cy="505088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1" name="Text Placeholder 48">
            <a:extLst>
              <a:ext uri="{FF2B5EF4-FFF2-40B4-BE49-F238E27FC236}">
                <a16:creationId xmlns:a16="http://schemas.microsoft.com/office/drawing/2014/main" id="{3D382C53-BD55-AB41-8DFF-D4C11E93376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56435" y="5056993"/>
            <a:ext cx="2913983" cy="432590"/>
          </a:xfrm>
        </p:spPr>
        <p:txBody>
          <a:bodyPr anchor="ctr">
            <a:normAutofit/>
          </a:bodyPr>
          <a:lstStyle>
            <a:lvl1pPr marL="0" indent="0">
              <a:buNone/>
              <a:defRPr sz="2800"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2" name="Text Placeholder 37">
            <a:extLst>
              <a:ext uri="{FF2B5EF4-FFF2-40B4-BE49-F238E27FC236}">
                <a16:creationId xmlns:a16="http://schemas.microsoft.com/office/drawing/2014/main" id="{AA186E0C-DD67-1A4F-8330-BF4585ADC4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66299" y="5524511"/>
            <a:ext cx="2904123" cy="505088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3" name="Text Placeholder 48">
            <a:extLst>
              <a:ext uri="{FF2B5EF4-FFF2-40B4-BE49-F238E27FC236}">
                <a16:creationId xmlns:a16="http://schemas.microsoft.com/office/drawing/2014/main" id="{1F9E7899-790D-5F41-B4CF-EFFB4A745F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25398" y="2709231"/>
            <a:ext cx="2913983" cy="1299250"/>
          </a:xfrm>
        </p:spPr>
        <p:txBody>
          <a:bodyPr anchor="ctr">
            <a:noAutofit/>
          </a:bodyPr>
          <a:lstStyle>
            <a:lvl1pPr marL="0" indent="0" algn="ctr">
              <a:buNone/>
              <a:defRPr sz="9600">
                <a:latin typeface="+mj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4" name="Text Placeholder 48">
            <a:extLst>
              <a:ext uri="{FF2B5EF4-FFF2-40B4-BE49-F238E27FC236}">
                <a16:creationId xmlns:a16="http://schemas.microsoft.com/office/drawing/2014/main" id="{E9783524-39A1-004A-A96F-F808DCD068F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225398" y="4061169"/>
            <a:ext cx="2913983" cy="746492"/>
          </a:xfrm>
        </p:spPr>
        <p:txBody>
          <a:bodyPr anchor="t">
            <a:noAutofit/>
          </a:bodyPr>
          <a:lstStyle>
            <a:lvl1pPr marL="0" indent="0" algn="ctr">
              <a:buNone/>
              <a:defRPr sz="2500">
                <a:latin typeface="+mn-lt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5569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 Slide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icture Placeholder 65">
            <a:extLst>
              <a:ext uri="{FF2B5EF4-FFF2-40B4-BE49-F238E27FC236}">
                <a16:creationId xmlns:a16="http://schemas.microsoft.com/office/drawing/2014/main" id="{92DE92E9-F056-6049-89A0-AD11A8AA799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989679" y="1723349"/>
            <a:ext cx="4074345" cy="4075873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A119ACA-C154-FC4B-A633-C40143199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7" y="288925"/>
            <a:ext cx="10380133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9ACC6A7-AEFF-8B4F-9756-6571E814C102}"/>
              </a:ext>
            </a:extLst>
          </p:cNvPr>
          <p:cNvSpPr/>
          <p:nvPr userDrawn="1"/>
        </p:nvSpPr>
        <p:spPr>
          <a:xfrm>
            <a:off x="3966464" y="1705971"/>
            <a:ext cx="4121624" cy="4121624"/>
          </a:xfrm>
          <a:prstGeom prst="ellipse">
            <a:avLst/>
          </a:prstGeom>
          <a:noFill/>
          <a:ln w="38100">
            <a:gradFill>
              <a:gsLst>
                <a:gs pos="0">
                  <a:schemeClr val="accent5"/>
                </a:gs>
                <a:gs pos="74000">
                  <a:schemeClr val="accent6">
                    <a:lumMod val="50000"/>
                  </a:schemeClr>
                </a:gs>
                <a:gs pos="100000">
                  <a:schemeClr val="tx2">
                    <a:lumMod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D2F770C-0F61-D84A-BE12-906DA08A3C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338" y="771279"/>
            <a:ext cx="10380662" cy="38417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07E84CA9-B449-9042-805A-FC1A0526A3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7744" y="1835776"/>
            <a:ext cx="1858963" cy="681038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43ADFA46-42A3-0144-96BE-F4A2B7BE41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27744" y="2542912"/>
            <a:ext cx="1858963" cy="327579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2AFD979C-BD5E-394C-A5B9-F6F6786FA9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1395" y="1496929"/>
            <a:ext cx="685800" cy="6858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42" name="Text Placeholder 37">
            <a:extLst>
              <a:ext uri="{FF2B5EF4-FFF2-40B4-BE49-F238E27FC236}">
                <a16:creationId xmlns:a16="http://schemas.microsoft.com/office/drawing/2014/main" id="{646326CA-C811-F048-947D-E728A641AA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27744" y="3415244"/>
            <a:ext cx="1858963" cy="681038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43" name="Text Placeholder 37">
            <a:extLst>
              <a:ext uri="{FF2B5EF4-FFF2-40B4-BE49-F238E27FC236}">
                <a16:creationId xmlns:a16="http://schemas.microsoft.com/office/drawing/2014/main" id="{E4098D10-216D-A54B-8DF3-94F48891B6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7744" y="4122380"/>
            <a:ext cx="1858963" cy="327579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4" name="Picture Placeholder 40">
            <a:extLst>
              <a:ext uri="{FF2B5EF4-FFF2-40B4-BE49-F238E27FC236}">
                <a16:creationId xmlns:a16="http://schemas.microsoft.com/office/drawing/2014/main" id="{FDC04447-C324-1349-B628-314509FDE7B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1395" y="3076397"/>
            <a:ext cx="685800" cy="6858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45" name="Text Placeholder 37">
            <a:extLst>
              <a:ext uri="{FF2B5EF4-FFF2-40B4-BE49-F238E27FC236}">
                <a16:creationId xmlns:a16="http://schemas.microsoft.com/office/drawing/2014/main" id="{DF71D73D-40C6-CC46-9B80-FF454BAD098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7744" y="5000204"/>
            <a:ext cx="1858963" cy="681038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46" name="Text Placeholder 37">
            <a:extLst>
              <a:ext uri="{FF2B5EF4-FFF2-40B4-BE49-F238E27FC236}">
                <a16:creationId xmlns:a16="http://schemas.microsoft.com/office/drawing/2014/main" id="{A45563B4-2BA4-6248-8CAD-1F9AF671BA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27744" y="5707340"/>
            <a:ext cx="1858963" cy="327579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7" name="Picture Placeholder 40">
            <a:extLst>
              <a:ext uri="{FF2B5EF4-FFF2-40B4-BE49-F238E27FC236}">
                <a16:creationId xmlns:a16="http://schemas.microsoft.com/office/drawing/2014/main" id="{3F0B6400-6C3F-9C47-BEB3-6E0082C3BBB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1395" y="4661357"/>
            <a:ext cx="685800" cy="6858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826816D-D004-DA46-A80A-0D9A8534E2A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656435" y="1594465"/>
            <a:ext cx="2913983" cy="432590"/>
          </a:xfrm>
        </p:spPr>
        <p:txBody>
          <a:bodyPr anchor="ctr">
            <a:normAutofit/>
          </a:bodyPr>
          <a:lstStyle>
            <a:lvl1pPr marL="0" indent="0">
              <a:buNone/>
              <a:defRPr sz="2800"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0" name="Text Placeholder 37">
            <a:extLst>
              <a:ext uri="{FF2B5EF4-FFF2-40B4-BE49-F238E27FC236}">
                <a16:creationId xmlns:a16="http://schemas.microsoft.com/office/drawing/2014/main" id="{3A8866C0-3AB7-B947-A9B4-FBB964BF82D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66299" y="2061983"/>
            <a:ext cx="2904123" cy="505088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7" name="Text Placeholder 48">
            <a:extLst>
              <a:ext uri="{FF2B5EF4-FFF2-40B4-BE49-F238E27FC236}">
                <a16:creationId xmlns:a16="http://schemas.microsoft.com/office/drawing/2014/main" id="{4BD24A01-4FC9-F24C-9975-90D963FF748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56435" y="2752705"/>
            <a:ext cx="2913983" cy="432590"/>
          </a:xfrm>
        </p:spPr>
        <p:txBody>
          <a:bodyPr anchor="ctr">
            <a:normAutofit/>
          </a:bodyPr>
          <a:lstStyle>
            <a:lvl1pPr marL="0" indent="0">
              <a:buNone/>
              <a:defRPr sz="2800"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8" name="Text Placeholder 37">
            <a:extLst>
              <a:ext uri="{FF2B5EF4-FFF2-40B4-BE49-F238E27FC236}">
                <a16:creationId xmlns:a16="http://schemas.microsoft.com/office/drawing/2014/main" id="{57D9260E-7660-A648-A63B-23DF2BDC88C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666299" y="3220223"/>
            <a:ext cx="2904123" cy="505088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9" name="Text Placeholder 48">
            <a:extLst>
              <a:ext uri="{FF2B5EF4-FFF2-40B4-BE49-F238E27FC236}">
                <a16:creationId xmlns:a16="http://schemas.microsoft.com/office/drawing/2014/main" id="{B318BC84-918B-CC41-A46E-AC60C9630C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656435" y="3898753"/>
            <a:ext cx="2913983" cy="432590"/>
          </a:xfrm>
        </p:spPr>
        <p:txBody>
          <a:bodyPr anchor="ctr">
            <a:normAutofit/>
          </a:bodyPr>
          <a:lstStyle>
            <a:lvl1pPr marL="0" indent="0">
              <a:buNone/>
              <a:defRPr sz="2800"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0" name="Text Placeholder 37">
            <a:extLst>
              <a:ext uri="{FF2B5EF4-FFF2-40B4-BE49-F238E27FC236}">
                <a16:creationId xmlns:a16="http://schemas.microsoft.com/office/drawing/2014/main" id="{3B91DFB2-7CF1-B845-8CB0-FEA8C8FCF2C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666299" y="4366271"/>
            <a:ext cx="2904123" cy="505088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1" name="Text Placeholder 48">
            <a:extLst>
              <a:ext uri="{FF2B5EF4-FFF2-40B4-BE49-F238E27FC236}">
                <a16:creationId xmlns:a16="http://schemas.microsoft.com/office/drawing/2014/main" id="{3D382C53-BD55-AB41-8DFF-D4C11E93376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56435" y="5056993"/>
            <a:ext cx="2913983" cy="432590"/>
          </a:xfrm>
        </p:spPr>
        <p:txBody>
          <a:bodyPr anchor="ctr">
            <a:normAutofit/>
          </a:bodyPr>
          <a:lstStyle>
            <a:lvl1pPr marL="0" indent="0">
              <a:buNone/>
              <a:defRPr sz="2800"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2" name="Text Placeholder 37">
            <a:extLst>
              <a:ext uri="{FF2B5EF4-FFF2-40B4-BE49-F238E27FC236}">
                <a16:creationId xmlns:a16="http://schemas.microsoft.com/office/drawing/2014/main" id="{AA186E0C-DD67-1A4F-8330-BF4585ADC4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66299" y="5524511"/>
            <a:ext cx="2904123" cy="505088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3" name="Text Placeholder 48">
            <a:extLst>
              <a:ext uri="{FF2B5EF4-FFF2-40B4-BE49-F238E27FC236}">
                <a16:creationId xmlns:a16="http://schemas.microsoft.com/office/drawing/2014/main" id="{1F9E7899-790D-5F41-B4CF-EFFB4A745F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70284" y="2709231"/>
            <a:ext cx="2913983" cy="1299250"/>
          </a:xfrm>
        </p:spPr>
        <p:txBody>
          <a:bodyPr anchor="ctr">
            <a:noAutofit/>
          </a:bodyPr>
          <a:lstStyle>
            <a:lvl1pPr marL="0" indent="0" algn="ctr">
              <a:buNone/>
              <a:defRPr sz="9600">
                <a:latin typeface="+mj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4" name="Text Placeholder 48">
            <a:extLst>
              <a:ext uri="{FF2B5EF4-FFF2-40B4-BE49-F238E27FC236}">
                <a16:creationId xmlns:a16="http://schemas.microsoft.com/office/drawing/2014/main" id="{E9783524-39A1-004A-A96F-F808DCD068F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570284" y="4061169"/>
            <a:ext cx="2913983" cy="746492"/>
          </a:xfrm>
        </p:spPr>
        <p:txBody>
          <a:bodyPr anchor="t">
            <a:noAutofit/>
          </a:bodyPr>
          <a:lstStyle>
            <a:lvl1pPr marL="0" indent="0" algn="ctr">
              <a:buNone/>
              <a:defRPr sz="2500">
                <a:latin typeface="+mn-lt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7977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 Slide 5"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icture Placeholder 65">
            <a:extLst>
              <a:ext uri="{FF2B5EF4-FFF2-40B4-BE49-F238E27FC236}">
                <a16:creationId xmlns:a16="http://schemas.microsoft.com/office/drawing/2014/main" id="{92DE92E9-F056-6049-89A0-AD11A8AA799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989679" y="1723349"/>
            <a:ext cx="4074345" cy="4075873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A119ACA-C154-FC4B-A633-C40143199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7" y="288925"/>
            <a:ext cx="10380133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9ACC6A7-AEFF-8B4F-9756-6571E814C102}"/>
              </a:ext>
            </a:extLst>
          </p:cNvPr>
          <p:cNvSpPr/>
          <p:nvPr userDrawn="1"/>
        </p:nvSpPr>
        <p:spPr>
          <a:xfrm>
            <a:off x="3966464" y="1705971"/>
            <a:ext cx="4121624" cy="4121624"/>
          </a:xfrm>
          <a:prstGeom prst="ellipse">
            <a:avLst/>
          </a:prstGeom>
          <a:noFill/>
          <a:ln w="38100">
            <a:gradFill>
              <a:gsLst>
                <a:gs pos="0">
                  <a:schemeClr val="accent5"/>
                </a:gs>
                <a:gs pos="74000">
                  <a:schemeClr val="accent6">
                    <a:lumMod val="50000"/>
                  </a:schemeClr>
                </a:gs>
                <a:gs pos="100000">
                  <a:schemeClr val="tx2">
                    <a:lumMod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D2F770C-0F61-D84A-BE12-906DA08A3C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338" y="771279"/>
            <a:ext cx="10380662" cy="38417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07E84CA9-B449-9042-805A-FC1A0526A3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7744" y="1835776"/>
            <a:ext cx="1858963" cy="681038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43ADFA46-42A3-0144-96BE-F4A2B7BE41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27744" y="2542912"/>
            <a:ext cx="1858963" cy="327579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2AFD979C-BD5E-394C-A5B9-F6F6786FA9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1395" y="1496929"/>
            <a:ext cx="685800" cy="6858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2" name="Text Placeholder 37">
            <a:extLst>
              <a:ext uri="{FF2B5EF4-FFF2-40B4-BE49-F238E27FC236}">
                <a16:creationId xmlns:a16="http://schemas.microsoft.com/office/drawing/2014/main" id="{646326CA-C811-F048-947D-E728A641AA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27744" y="3415244"/>
            <a:ext cx="1858963" cy="681038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43" name="Text Placeholder 37">
            <a:extLst>
              <a:ext uri="{FF2B5EF4-FFF2-40B4-BE49-F238E27FC236}">
                <a16:creationId xmlns:a16="http://schemas.microsoft.com/office/drawing/2014/main" id="{E4098D10-216D-A54B-8DF3-94F48891B6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7744" y="4122380"/>
            <a:ext cx="1858963" cy="327579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4" name="Picture Placeholder 40">
            <a:extLst>
              <a:ext uri="{FF2B5EF4-FFF2-40B4-BE49-F238E27FC236}">
                <a16:creationId xmlns:a16="http://schemas.microsoft.com/office/drawing/2014/main" id="{FDC04447-C324-1349-B628-314509FDE7B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1395" y="3076397"/>
            <a:ext cx="685800" cy="6858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5" name="Text Placeholder 37">
            <a:extLst>
              <a:ext uri="{FF2B5EF4-FFF2-40B4-BE49-F238E27FC236}">
                <a16:creationId xmlns:a16="http://schemas.microsoft.com/office/drawing/2014/main" id="{DF71D73D-40C6-CC46-9B80-FF454BAD098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7744" y="5000204"/>
            <a:ext cx="1858963" cy="681038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46" name="Text Placeholder 37">
            <a:extLst>
              <a:ext uri="{FF2B5EF4-FFF2-40B4-BE49-F238E27FC236}">
                <a16:creationId xmlns:a16="http://schemas.microsoft.com/office/drawing/2014/main" id="{A45563B4-2BA4-6248-8CAD-1F9AF671BA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27744" y="5707340"/>
            <a:ext cx="1858963" cy="327579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7" name="Picture Placeholder 40">
            <a:extLst>
              <a:ext uri="{FF2B5EF4-FFF2-40B4-BE49-F238E27FC236}">
                <a16:creationId xmlns:a16="http://schemas.microsoft.com/office/drawing/2014/main" id="{3F0B6400-6C3F-9C47-BEB3-6E0082C3BBB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1395" y="4661357"/>
            <a:ext cx="685800" cy="6858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826816D-D004-DA46-A80A-0D9A8534E2A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656435" y="1594465"/>
            <a:ext cx="2913983" cy="432590"/>
          </a:xfrm>
        </p:spPr>
        <p:txBody>
          <a:bodyPr anchor="ctr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0" name="Text Placeholder 37">
            <a:extLst>
              <a:ext uri="{FF2B5EF4-FFF2-40B4-BE49-F238E27FC236}">
                <a16:creationId xmlns:a16="http://schemas.microsoft.com/office/drawing/2014/main" id="{3A8866C0-3AB7-B947-A9B4-FBB964BF82D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66299" y="2061983"/>
            <a:ext cx="2904123" cy="505088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7" name="Text Placeholder 48">
            <a:extLst>
              <a:ext uri="{FF2B5EF4-FFF2-40B4-BE49-F238E27FC236}">
                <a16:creationId xmlns:a16="http://schemas.microsoft.com/office/drawing/2014/main" id="{4BD24A01-4FC9-F24C-9975-90D963FF748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56435" y="2752705"/>
            <a:ext cx="2913983" cy="432590"/>
          </a:xfrm>
        </p:spPr>
        <p:txBody>
          <a:bodyPr anchor="ctr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8" name="Text Placeholder 37">
            <a:extLst>
              <a:ext uri="{FF2B5EF4-FFF2-40B4-BE49-F238E27FC236}">
                <a16:creationId xmlns:a16="http://schemas.microsoft.com/office/drawing/2014/main" id="{57D9260E-7660-A648-A63B-23DF2BDC88C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666299" y="3220223"/>
            <a:ext cx="2904123" cy="505088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9" name="Text Placeholder 48">
            <a:extLst>
              <a:ext uri="{FF2B5EF4-FFF2-40B4-BE49-F238E27FC236}">
                <a16:creationId xmlns:a16="http://schemas.microsoft.com/office/drawing/2014/main" id="{B318BC84-918B-CC41-A46E-AC60C9630C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656435" y="3898753"/>
            <a:ext cx="2913983" cy="432590"/>
          </a:xfrm>
        </p:spPr>
        <p:txBody>
          <a:bodyPr anchor="ctr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0" name="Text Placeholder 37">
            <a:extLst>
              <a:ext uri="{FF2B5EF4-FFF2-40B4-BE49-F238E27FC236}">
                <a16:creationId xmlns:a16="http://schemas.microsoft.com/office/drawing/2014/main" id="{3B91DFB2-7CF1-B845-8CB0-FEA8C8FCF2C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666299" y="4366271"/>
            <a:ext cx="2904123" cy="505088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1" name="Text Placeholder 48">
            <a:extLst>
              <a:ext uri="{FF2B5EF4-FFF2-40B4-BE49-F238E27FC236}">
                <a16:creationId xmlns:a16="http://schemas.microsoft.com/office/drawing/2014/main" id="{3D382C53-BD55-AB41-8DFF-D4C11E93376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56435" y="5056993"/>
            <a:ext cx="2913983" cy="432590"/>
          </a:xfrm>
        </p:spPr>
        <p:txBody>
          <a:bodyPr anchor="ctr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2" name="Text Placeholder 37">
            <a:extLst>
              <a:ext uri="{FF2B5EF4-FFF2-40B4-BE49-F238E27FC236}">
                <a16:creationId xmlns:a16="http://schemas.microsoft.com/office/drawing/2014/main" id="{AA186E0C-DD67-1A4F-8330-BF4585ADC4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66299" y="5524511"/>
            <a:ext cx="2904123" cy="505088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3" name="Text Placeholder 48">
            <a:extLst>
              <a:ext uri="{FF2B5EF4-FFF2-40B4-BE49-F238E27FC236}">
                <a16:creationId xmlns:a16="http://schemas.microsoft.com/office/drawing/2014/main" id="{1F9E7899-790D-5F41-B4CF-EFFB4A745F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70284" y="2709231"/>
            <a:ext cx="2913983" cy="1299250"/>
          </a:xfrm>
        </p:spPr>
        <p:txBody>
          <a:bodyPr anchor="ctr">
            <a:noAutofit/>
          </a:bodyPr>
          <a:lstStyle>
            <a:lvl1pPr marL="0" indent="0" algn="ctr">
              <a:buNone/>
              <a:defRPr sz="9600">
                <a:solidFill>
                  <a:schemeClr val="tx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4" name="Text Placeholder 48">
            <a:extLst>
              <a:ext uri="{FF2B5EF4-FFF2-40B4-BE49-F238E27FC236}">
                <a16:creationId xmlns:a16="http://schemas.microsoft.com/office/drawing/2014/main" id="{E9783524-39A1-004A-A96F-F808DCD068F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570284" y="4061169"/>
            <a:ext cx="2913983" cy="746492"/>
          </a:xfrm>
        </p:spPr>
        <p:txBody>
          <a:bodyPr anchor="t">
            <a:noAutofit/>
          </a:bodyPr>
          <a:lstStyle>
            <a:lvl1pPr marL="0" indent="0" algn="ctr">
              <a:buNone/>
              <a:defRPr sz="25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731E9E8B-636C-ED4F-BFE0-4C9FDEC654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7334" y="419692"/>
            <a:ext cx="1003990" cy="23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748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5273C8D-E442-804F-B3C8-5B0AF14DF8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7839"/>
            <a:ext cx="12178064" cy="6850161"/>
          </a:xfrm>
          <a:prstGeom prst="rect">
            <a:avLst/>
          </a:prstGeom>
        </p:spPr>
      </p:pic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2C85560E-7EAB-2346-96F2-BD2E533A19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273" y="5850526"/>
            <a:ext cx="8241743" cy="3359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buNone/>
              <a:defRPr sz="1995">
                <a:solidFill>
                  <a:schemeClr val="tx1"/>
                </a:solidFill>
                <a:effectLst/>
                <a:latin typeface="+mn-lt"/>
                <a:cs typeface="Arial" pitchFamily="34" charset="0"/>
              </a:defRPr>
            </a:lvl1pPr>
            <a:lvl2pPr marL="0" indent="0" algn="l">
              <a:buNone/>
              <a:defRPr sz="1596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12193" indent="0">
              <a:buNone/>
              <a:defRPr sz="1795"/>
            </a:lvl3pPr>
            <a:lvl4pPr marL="1368290" indent="0">
              <a:buNone/>
              <a:defRPr sz="1795"/>
            </a:lvl4pPr>
            <a:lvl5pPr marL="1824387" indent="0">
              <a:buNone/>
              <a:defRPr sz="1795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678BCAB-B252-A942-8440-7DC324FE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13" y="4468587"/>
            <a:ext cx="8245542" cy="1311727"/>
          </a:xfrm>
          <a:prstGeom prst="rect">
            <a:avLst/>
          </a:prstGeom>
        </p:spPr>
        <p:txBody>
          <a:bodyPr anchor="b"/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58C21C8A-CE4A-7E49-97CD-2072025903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272" y="6372226"/>
            <a:ext cx="2691141" cy="25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0000"/>
              </a:lnSpc>
              <a:buNone/>
              <a:defRPr sz="1600">
                <a:solidFill>
                  <a:schemeClr val="accent1"/>
                </a:solidFill>
                <a:effectLst/>
                <a:latin typeface="+mn-lt"/>
                <a:cs typeface="Arial" pitchFamily="34" charset="0"/>
              </a:defRPr>
            </a:lvl1pPr>
            <a:lvl2pPr marL="0" indent="0" algn="l">
              <a:buNone/>
              <a:defRPr sz="1596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12193" indent="0">
              <a:buNone/>
              <a:defRPr sz="1795"/>
            </a:lvl3pPr>
            <a:lvl4pPr marL="1368290" indent="0">
              <a:buNone/>
              <a:defRPr sz="1795"/>
            </a:lvl4pPr>
            <a:lvl5pPr marL="1824387" indent="0">
              <a:buNone/>
              <a:defRPr sz="1795"/>
            </a:lvl5pPr>
          </a:lstStyle>
          <a:p>
            <a:pPr lvl="0"/>
            <a:r>
              <a:rPr lang="en-US" noProof="0"/>
              <a:t>Edit date, name or version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F4E66C-DA09-8B47-9A51-7D0880275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60228" y="6578023"/>
            <a:ext cx="3695848" cy="171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indent="0" algn="r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All</a:t>
            </a:r>
            <a:r>
              <a:rPr lang="en-US" sz="800" baseline="0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Rights Reserved </a:t>
            </a:r>
            <a:r>
              <a:rPr lang="en-US" sz="800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© </a:t>
            </a:r>
            <a:r>
              <a:rPr lang="en-US" sz="800" noProof="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Valores</a:t>
            </a:r>
            <a:r>
              <a:rPr lang="en-US" sz="800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</a:t>
            </a:r>
            <a:r>
              <a:rPr lang="en-US" sz="800" noProof="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Corporativos</a:t>
            </a:r>
            <a:r>
              <a:rPr lang="en-US" sz="800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</a:t>
            </a:r>
            <a:r>
              <a:rPr lang="en-US" sz="800" noProof="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Softtek</a:t>
            </a:r>
            <a:r>
              <a:rPr lang="en-US" sz="800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S.A. de C.V. 2019 | Internal</a:t>
            </a:r>
            <a:endParaRPr lang="en-US" sz="798" noProof="0" dirty="0">
              <a:solidFill>
                <a:schemeClr val="bg1">
                  <a:lumMod val="60000"/>
                  <a:lumOff val="40000"/>
                </a:schemeClr>
              </a:solidFill>
              <a:latin typeface="Franklin Gothic Book" panose="020B0503020102020204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206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 Slide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A119ACA-C154-FC4B-A633-C40143199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7" y="288925"/>
            <a:ext cx="10380133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D2F770C-0F61-D84A-BE12-906DA08A3C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338" y="771279"/>
            <a:ext cx="10380662" cy="38417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07E84CA9-B449-9042-805A-FC1A0526A3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91134" y="1365180"/>
            <a:ext cx="1858963" cy="681038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43ADFA46-42A3-0144-96BE-F4A2B7BE41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91134" y="2072316"/>
            <a:ext cx="1858963" cy="327579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2AFD979C-BD5E-394C-A5B9-F6F6786FA9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4785" y="1496929"/>
            <a:ext cx="685800" cy="6858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826816D-D004-DA46-A80A-0D9A8534E2A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27199" y="5092709"/>
            <a:ext cx="2847047" cy="432590"/>
          </a:xfrm>
        </p:spPr>
        <p:txBody>
          <a:bodyPr anchor="ctr">
            <a:normAutofit/>
          </a:bodyPr>
          <a:lstStyle>
            <a:lvl1pPr marL="0" indent="0">
              <a:buNone/>
              <a:defRPr sz="2800"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0" name="Text Placeholder 37">
            <a:extLst>
              <a:ext uri="{FF2B5EF4-FFF2-40B4-BE49-F238E27FC236}">
                <a16:creationId xmlns:a16="http://schemas.microsoft.com/office/drawing/2014/main" id="{3A8866C0-3AB7-B947-A9B4-FBB964BF82D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37063" y="5560226"/>
            <a:ext cx="2837413" cy="628295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3" name="Text Placeholder 48">
            <a:extLst>
              <a:ext uri="{FF2B5EF4-FFF2-40B4-BE49-F238E27FC236}">
                <a16:creationId xmlns:a16="http://schemas.microsoft.com/office/drawing/2014/main" id="{1F9E7899-790D-5F41-B4CF-EFFB4A745F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36055" y="2692902"/>
            <a:ext cx="2913983" cy="1299250"/>
          </a:xfrm>
        </p:spPr>
        <p:txBody>
          <a:bodyPr anchor="ctr">
            <a:noAutofit/>
          </a:bodyPr>
          <a:lstStyle>
            <a:lvl1pPr marL="0" indent="0" algn="ctr">
              <a:buNone/>
              <a:defRPr sz="9600">
                <a:latin typeface="+mj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4" name="Text Placeholder 48">
            <a:extLst>
              <a:ext uri="{FF2B5EF4-FFF2-40B4-BE49-F238E27FC236}">
                <a16:creationId xmlns:a16="http://schemas.microsoft.com/office/drawing/2014/main" id="{E9783524-39A1-004A-A96F-F808DCD068F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636055" y="4044840"/>
            <a:ext cx="2913983" cy="746492"/>
          </a:xfrm>
        </p:spPr>
        <p:txBody>
          <a:bodyPr anchor="t">
            <a:noAutofit/>
          </a:bodyPr>
          <a:lstStyle>
            <a:lvl1pPr marL="0" indent="0" algn="ctr">
              <a:buNone/>
              <a:defRPr sz="2500">
                <a:latin typeface="+mn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47CC347-13C7-E846-A9F9-6F31D8E65660}"/>
              </a:ext>
            </a:extLst>
          </p:cNvPr>
          <p:cNvCxnSpPr/>
          <p:nvPr userDrawn="1"/>
        </p:nvCxnSpPr>
        <p:spPr>
          <a:xfrm>
            <a:off x="1727199" y="2543628"/>
            <a:ext cx="8737600" cy="0"/>
          </a:xfrm>
          <a:prstGeom prst="line">
            <a:avLst/>
          </a:prstGeom>
          <a:ln w="50800">
            <a:gradFill>
              <a:gsLst>
                <a:gs pos="0">
                  <a:srgbClr val="012849"/>
                </a:gs>
                <a:gs pos="51000">
                  <a:srgbClr val="300D58"/>
                </a:gs>
                <a:gs pos="100000">
                  <a:srgbClr val="D2114B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76313EC-A504-554A-B549-B849F2989BF9}"/>
              </a:ext>
            </a:extLst>
          </p:cNvPr>
          <p:cNvCxnSpPr/>
          <p:nvPr userDrawn="1"/>
        </p:nvCxnSpPr>
        <p:spPr>
          <a:xfrm>
            <a:off x="1727199" y="4901818"/>
            <a:ext cx="87376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12849"/>
                </a:gs>
                <a:gs pos="51000">
                  <a:srgbClr val="300D58"/>
                </a:gs>
                <a:gs pos="100000">
                  <a:srgbClr val="D2114B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37">
            <a:extLst>
              <a:ext uri="{FF2B5EF4-FFF2-40B4-BE49-F238E27FC236}">
                <a16:creationId xmlns:a16="http://schemas.microsoft.com/office/drawing/2014/main" id="{431FCF63-C05A-E344-AB3F-D3940B35C73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524030" y="1365180"/>
            <a:ext cx="1858963" cy="681038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34" name="Text Placeholder 37">
            <a:extLst>
              <a:ext uri="{FF2B5EF4-FFF2-40B4-BE49-F238E27FC236}">
                <a16:creationId xmlns:a16="http://schemas.microsoft.com/office/drawing/2014/main" id="{A6C38863-ACA0-8F4F-AE6C-AE958ECE0E8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524030" y="2072316"/>
            <a:ext cx="1858963" cy="327579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5" name="Picture Placeholder 40">
            <a:extLst>
              <a:ext uri="{FF2B5EF4-FFF2-40B4-BE49-F238E27FC236}">
                <a16:creationId xmlns:a16="http://schemas.microsoft.com/office/drawing/2014/main" id="{D8E0B22A-CA40-5740-A0A6-9DE854B5B560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797681" y="1496929"/>
            <a:ext cx="685800" cy="6858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37" name="Text Placeholder 37">
            <a:extLst>
              <a:ext uri="{FF2B5EF4-FFF2-40B4-BE49-F238E27FC236}">
                <a16:creationId xmlns:a16="http://schemas.microsoft.com/office/drawing/2014/main" id="{2CE16174-6CDE-8546-A4FA-E8A754BCEE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16377" y="1365180"/>
            <a:ext cx="1858963" cy="681038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40" name="Text Placeholder 37">
            <a:extLst>
              <a:ext uri="{FF2B5EF4-FFF2-40B4-BE49-F238E27FC236}">
                <a16:creationId xmlns:a16="http://schemas.microsoft.com/office/drawing/2014/main" id="{AE188CBA-5B72-5749-BFEE-EA92E12684C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516377" y="2072316"/>
            <a:ext cx="1858963" cy="327579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8" name="Picture Placeholder 40">
            <a:extLst>
              <a:ext uri="{FF2B5EF4-FFF2-40B4-BE49-F238E27FC236}">
                <a16:creationId xmlns:a16="http://schemas.microsoft.com/office/drawing/2014/main" id="{38E4EA39-DF28-E240-8AF3-B698DA5E792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790028" y="1496929"/>
            <a:ext cx="685800" cy="6858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51" name="Text Placeholder 48">
            <a:extLst>
              <a:ext uri="{FF2B5EF4-FFF2-40B4-BE49-F238E27FC236}">
                <a16:creationId xmlns:a16="http://schemas.microsoft.com/office/drawing/2014/main" id="{43AA019B-DE12-2A4F-BE7C-95B2DBBE05D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666343" y="5092709"/>
            <a:ext cx="2847047" cy="432590"/>
          </a:xfrm>
        </p:spPr>
        <p:txBody>
          <a:bodyPr anchor="ctr">
            <a:normAutofit/>
          </a:bodyPr>
          <a:lstStyle>
            <a:lvl1pPr marL="0" indent="0">
              <a:buNone/>
              <a:defRPr sz="2800"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2" name="Text Placeholder 37">
            <a:extLst>
              <a:ext uri="{FF2B5EF4-FFF2-40B4-BE49-F238E27FC236}">
                <a16:creationId xmlns:a16="http://schemas.microsoft.com/office/drawing/2014/main" id="{7A071ED1-4B4E-8A46-857F-428B559A9E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676207" y="5560226"/>
            <a:ext cx="2837413" cy="628295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3" name="Text Placeholder 48">
            <a:extLst>
              <a:ext uri="{FF2B5EF4-FFF2-40B4-BE49-F238E27FC236}">
                <a16:creationId xmlns:a16="http://schemas.microsoft.com/office/drawing/2014/main" id="{4C1D63FB-FB87-5D40-9082-66E9922D06F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572832" y="5092709"/>
            <a:ext cx="2847047" cy="432590"/>
          </a:xfrm>
        </p:spPr>
        <p:txBody>
          <a:bodyPr anchor="ctr">
            <a:normAutofit/>
          </a:bodyPr>
          <a:lstStyle>
            <a:lvl1pPr marL="0" indent="0">
              <a:buNone/>
              <a:defRPr sz="2800"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4" name="Text Placeholder 37">
            <a:extLst>
              <a:ext uri="{FF2B5EF4-FFF2-40B4-BE49-F238E27FC236}">
                <a16:creationId xmlns:a16="http://schemas.microsoft.com/office/drawing/2014/main" id="{ACDB670F-1EF5-8340-8661-69C4A0D61EA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582696" y="5560226"/>
            <a:ext cx="2837413" cy="628295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5" name="Text Placeholder 48">
            <a:extLst>
              <a:ext uri="{FF2B5EF4-FFF2-40B4-BE49-F238E27FC236}">
                <a16:creationId xmlns:a16="http://schemas.microsoft.com/office/drawing/2014/main" id="{6A428F36-B6C1-8646-AA62-F01D575F814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64785" y="3434392"/>
            <a:ext cx="2613519" cy="805535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6" name="Text Placeholder 48">
            <a:extLst>
              <a:ext uri="{FF2B5EF4-FFF2-40B4-BE49-F238E27FC236}">
                <a16:creationId xmlns:a16="http://schemas.microsoft.com/office/drawing/2014/main" id="{3650B530-9E7A-9F44-BC87-E5FDFF47912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790028" y="3434392"/>
            <a:ext cx="2613519" cy="80553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latin typeface="+mj-lt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0086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lide - Chart">
    <p:bg>
      <p:bgPr>
        <a:gradFill>
          <a:gsLst>
            <a:gs pos="0">
              <a:schemeClr val="accent1">
                <a:lumMod val="50000"/>
              </a:schemeClr>
            </a:gs>
            <a:gs pos="59000">
              <a:schemeClr val="tx2">
                <a:lumMod val="50000"/>
              </a:schemeClr>
            </a:gs>
            <a:gs pos="100000">
              <a:schemeClr val="accent6">
                <a:lumMod val="50000"/>
              </a:schemeClr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5A8CEA-4F7D-C34F-A627-5D8C948EA43B}"/>
              </a:ext>
            </a:extLst>
          </p:cNvPr>
          <p:cNvSpPr/>
          <p:nvPr userDrawn="1"/>
        </p:nvSpPr>
        <p:spPr>
          <a:xfrm>
            <a:off x="0" y="1326776"/>
            <a:ext cx="12192000" cy="553122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88C83D37-1FB2-A244-B0AA-9733FA3600D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9400" y="2545976"/>
            <a:ext cx="1705403" cy="391832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A119ACA-C154-FC4B-A633-C40143199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7" y="288925"/>
            <a:ext cx="10380133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9F545DF1-C9D1-6E40-A399-D9696EEA447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250704" y="2545976"/>
            <a:ext cx="1705403" cy="391832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02C8D3A-14F3-8546-8A52-9998CED688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222008" y="2545976"/>
            <a:ext cx="1705403" cy="391832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3E323FF6-2614-1B44-A700-017A631DDB9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93312" y="2545976"/>
            <a:ext cx="1705403" cy="391832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9">
            <a:extLst>
              <a:ext uri="{FF2B5EF4-FFF2-40B4-BE49-F238E27FC236}">
                <a16:creationId xmlns:a16="http://schemas.microsoft.com/office/drawing/2014/main" id="{B0DE123C-4FEB-6D4A-9F95-CA5A722AEC9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64616" y="2545976"/>
            <a:ext cx="1705403" cy="391832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3CA2A6A2-0F38-CD4E-8C6F-EC076B39B11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135921" y="2545976"/>
            <a:ext cx="1705403" cy="391832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8D21E9-1E63-9946-8BB7-38C812910D8C}"/>
              </a:ext>
            </a:extLst>
          </p:cNvPr>
          <p:cNvSpPr/>
          <p:nvPr userDrawn="1"/>
        </p:nvSpPr>
        <p:spPr>
          <a:xfrm>
            <a:off x="0" y="1290918"/>
            <a:ext cx="12192000" cy="11116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4A5373-1425-1043-AA1C-6A16EC2CC67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73161" y="6528459"/>
            <a:ext cx="310481" cy="238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 anchor="ctr"/>
          <a:lstStyle/>
          <a:p>
            <a:pPr marL="0" marR="0" indent="0" algn="ctr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AD8C7C-CCBC-854D-A681-3946D5D911B7}" type="slidenum">
              <a:rPr lang="en-US" sz="1000" b="0" i="0" noProof="0" smtClean="0">
                <a:solidFill>
                  <a:schemeClr val="bg2">
                    <a:lumMod val="75000"/>
                  </a:schemeClr>
                </a:solidFill>
                <a:latin typeface="+mn-lt"/>
                <a:cs typeface="Arial" charset="0"/>
              </a:rPr>
              <a:pPr marL="0" marR="0" indent="0" algn="ctr" defTabSz="9121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noProof="0" dirty="0">
              <a:solidFill>
                <a:schemeClr val="bg2">
                  <a:lumMod val="75000"/>
                </a:schemeClr>
              </a:solidFill>
              <a:latin typeface="+mn-lt"/>
              <a:cs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C72340-7756-EC4E-8B8B-670B1333FAD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60228" y="6578023"/>
            <a:ext cx="3695848" cy="171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indent="0" algn="r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noProof="0" dirty="0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All</a:t>
            </a:r>
            <a:r>
              <a:rPr lang="en-US" sz="800" baseline="0" noProof="0" dirty="0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Rights Reserved </a:t>
            </a:r>
            <a:r>
              <a:rPr lang="en-US" sz="800" noProof="0" dirty="0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© </a:t>
            </a:r>
            <a:r>
              <a:rPr lang="en-US" sz="800" noProof="0" dirty="0" err="1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Valores</a:t>
            </a:r>
            <a:r>
              <a:rPr lang="en-US" sz="800" noProof="0" dirty="0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</a:t>
            </a:r>
            <a:r>
              <a:rPr lang="en-US" sz="800" noProof="0" dirty="0" err="1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Corporativos</a:t>
            </a:r>
            <a:r>
              <a:rPr lang="en-US" sz="800" noProof="0" dirty="0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</a:t>
            </a:r>
            <a:r>
              <a:rPr lang="en-US" sz="800" noProof="0" dirty="0" err="1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Softtek</a:t>
            </a:r>
            <a:r>
              <a:rPr lang="en-US" sz="800" noProof="0" dirty="0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S.A. de C.V. 2019 | Internal</a:t>
            </a:r>
            <a:endParaRPr lang="en-US" sz="798" noProof="0" dirty="0">
              <a:solidFill>
                <a:schemeClr val="bg2">
                  <a:lumMod val="50000"/>
                </a:schemeClr>
              </a:solidFill>
              <a:latin typeface="Franklin Gothic Book" panose="020B0503020102020204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9022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blocker Slide - White back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AE57E578-DC52-A749-8936-9281925936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8513" y="1433195"/>
            <a:ext cx="1822450" cy="457200"/>
          </a:xfrm>
        </p:spPr>
        <p:txBody>
          <a:bodyPr>
            <a:noAutofit/>
          </a:bodyPr>
          <a:lstStyle>
            <a:lvl1pPr marL="0" indent="0" algn="r">
              <a:buNone/>
              <a:defRPr sz="1400">
                <a:solidFill>
                  <a:schemeClr val="accent3"/>
                </a:solidFill>
                <a:latin typeface="+mj-lt"/>
              </a:defRPr>
            </a:lvl1pPr>
            <a:lvl2pPr marL="457200" indent="0" algn="r">
              <a:buNone/>
              <a:defRPr sz="1400">
                <a:latin typeface="+mj-lt"/>
              </a:defRPr>
            </a:lvl2pPr>
            <a:lvl3pPr marL="914400" indent="0" algn="r">
              <a:buNone/>
              <a:defRPr sz="1400">
                <a:latin typeface="+mj-lt"/>
              </a:defRPr>
            </a:lvl3pPr>
            <a:lvl4pPr marL="1371600" indent="0" algn="r">
              <a:buNone/>
              <a:defRPr sz="1400">
                <a:latin typeface="+mj-lt"/>
              </a:defRPr>
            </a:lvl4pPr>
            <a:lvl5pPr marL="1828800" indent="0" algn="r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102C0-91D1-1942-924C-2752D478D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B47EB61-A2A6-1C46-B536-D6576FCE4426}"/>
              </a:ext>
            </a:extLst>
          </p:cNvPr>
          <p:cNvGrpSpPr/>
          <p:nvPr/>
        </p:nvGrpSpPr>
        <p:grpSpPr>
          <a:xfrm>
            <a:off x="2743200" y="2342766"/>
            <a:ext cx="8258175" cy="937468"/>
            <a:chOff x="2886075" y="1300163"/>
            <a:chExt cx="8258175" cy="1214440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7E6AD41-6E05-214F-BCCB-F874E953F067}"/>
                </a:ext>
              </a:extLst>
            </p:cNvPr>
            <p:cNvSpPr/>
            <p:nvPr/>
          </p:nvSpPr>
          <p:spPr>
            <a:xfrm>
              <a:off x="2886075" y="1371603"/>
              <a:ext cx="8258175" cy="1143000"/>
            </a:xfrm>
            <a:prstGeom prst="roundRect">
              <a:avLst>
                <a:gd name="adj" fmla="val 9464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72CF11A1-4C6B-7843-A2B3-157D95642FF4}"/>
                </a:ext>
              </a:extLst>
            </p:cNvPr>
            <p:cNvSpPr/>
            <p:nvPr/>
          </p:nvSpPr>
          <p:spPr>
            <a:xfrm>
              <a:off x="2886075" y="1300163"/>
              <a:ext cx="8186738" cy="1143000"/>
            </a:xfrm>
            <a:prstGeom prst="roundRect">
              <a:avLst>
                <a:gd name="adj" fmla="val 9464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280F34E-3A82-6044-BB20-D912170214B7}"/>
              </a:ext>
            </a:extLst>
          </p:cNvPr>
          <p:cNvGrpSpPr/>
          <p:nvPr/>
        </p:nvGrpSpPr>
        <p:grpSpPr>
          <a:xfrm>
            <a:off x="2743200" y="1071176"/>
            <a:ext cx="8258175" cy="1214440"/>
            <a:chOff x="2886075" y="1300163"/>
            <a:chExt cx="8258175" cy="1214440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F69195E0-522F-7C48-A139-3FDC3DC917BB}"/>
                </a:ext>
              </a:extLst>
            </p:cNvPr>
            <p:cNvSpPr/>
            <p:nvPr/>
          </p:nvSpPr>
          <p:spPr>
            <a:xfrm>
              <a:off x="2886075" y="1371603"/>
              <a:ext cx="8258175" cy="1143000"/>
            </a:xfrm>
            <a:prstGeom prst="roundRect">
              <a:avLst>
                <a:gd name="adj" fmla="val 9464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65198A97-B0F6-D641-A084-3E58EB304C4A}"/>
                </a:ext>
              </a:extLst>
            </p:cNvPr>
            <p:cNvSpPr/>
            <p:nvPr/>
          </p:nvSpPr>
          <p:spPr>
            <a:xfrm>
              <a:off x="2886075" y="1300163"/>
              <a:ext cx="8186738" cy="1143000"/>
            </a:xfrm>
            <a:prstGeom prst="roundRect">
              <a:avLst>
                <a:gd name="adj" fmla="val 9464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274EE35-35F9-C741-BD35-116D4F77530F}"/>
              </a:ext>
            </a:extLst>
          </p:cNvPr>
          <p:cNvGrpSpPr/>
          <p:nvPr/>
        </p:nvGrpSpPr>
        <p:grpSpPr>
          <a:xfrm>
            <a:off x="2743200" y="3343215"/>
            <a:ext cx="8258175" cy="937468"/>
            <a:chOff x="2886075" y="1300163"/>
            <a:chExt cx="8258175" cy="1214440"/>
          </a:xfrm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95C7F2BA-7EF3-D649-ABD4-B3A8D4167CA0}"/>
                </a:ext>
              </a:extLst>
            </p:cNvPr>
            <p:cNvSpPr/>
            <p:nvPr/>
          </p:nvSpPr>
          <p:spPr>
            <a:xfrm>
              <a:off x="2886075" y="1371603"/>
              <a:ext cx="8258175" cy="1143000"/>
            </a:xfrm>
            <a:prstGeom prst="roundRect">
              <a:avLst>
                <a:gd name="adj" fmla="val 9464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C725F89A-EDA4-424F-B04F-7455D13B63BA}"/>
                </a:ext>
              </a:extLst>
            </p:cNvPr>
            <p:cNvSpPr/>
            <p:nvPr/>
          </p:nvSpPr>
          <p:spPr>
            <a:xfrm>
              <a:off x="2886075" y="1300163"/>
              <a:ext cx="8186738" cy="1143000"/>
            </a:xfrm>
            <a:prstGeom prst="roundRect">
              <a:avLst>
                <a:gd name="adj" fmla="val 9464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62EC358-B4A8-3A43-9B5A-366C3CA92D80}"/>
              </a:ext>
            </a:extLst>
          </p:cNvPr>
          <p:cNvGrpSpPr/>
          <p:nvPr/>
        </p:nvGrpSpPr>
        <p:grpSpPr>
          <a:xfrm>
            <a:off x="2743200" y="4343664"/>
            <a:ext cx="8258175" cy="937468"/>
            <a:chOff x="2886075" y="1300163"/>
            <a:chExt cx="8258175" cy="1214440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96820317-BA4B-C74A-B776-6A953D74E397}"/>
                </a:ext>
              </a:extLst>
            </p:cNvPr>
            <p:cNvSpPr/>
            <p:nvPr/>
          </p:nvSpPr>
          <p:spPr>
            <a:xfrm>
              <a:off x="2886075" y="1371603"/>
              <a:ext cx="8258175" cy="1143000"/>
            </a:xfrm>
            <a:prstGeom prst="roundRect">
              <a:avLst>
                <a:gd name="adj" fmla="val 9464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A21C6064-1FDF-444B-AF4A-CDB868ED52FC}"/>
                </a:ext>
              </a:extLst>
            </p:cNvPr>
            <p:cNvSpPr/>
            <p:nvPr/>
          </p:nvSpPr>
          <p:spPr>
            <a:xfrm>
              <a:off x="2886075" y="1300163"/>
              <a:ext cx="8186738" cy="1143000"/>
            </a:xfrm>
            <a:prstGeom prst="roundRect">
              <a:avLst>
                <a:gd name="adj" fmla="val 9464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184C3F6-7A00-574F-9E3E-BADAC20EABA1}"/>
              </a:ext>
            </a:extLst>
          </p:cNvPr>
          <p:cNvGrpSpPr/>
          <p:nvPr/>
        </p:nvGrpSpPr>
        <p:grpSpPr>
          <a:xfrm>
            <a:off x="2743200" y="5343785"/>
            <a:ext cx="8258175" cy="937468"/>
            <a:chOff x="2886075" y="1300163"/>
            <a:chExt cx="8258175" cy="1214440"/>
          </a:xfrm>
        </p:grpSpPr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74079EC9-87F7-3040-8824-B0D3345B730E}"/>
                </a:ext>
              </a:extLst>
            </p:cNvPr>
            <p:cNvSpPr/>
            <p:nvPr/>
          </p:nvSpPr>
          <p:spPr>
            <a:xfrm>
              <a:off x="2886075" y="1371603"/>
              <a:ext cx="8258175" cy="1143000"/>
            </a:xfrm>
            <a:prstGeom prst="roundRect">
              <a:avLst>
                <a:gd name="adj" fmla="val 9464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D0A7CBA0-2DD4-5844-9342-C88651C2391D}"/>
                </a:ext>
              </a:extLst>
            </p:cNvPr>
            <p:cNvSpPr/>
            <p:nvPr/>
          </p:nvSpPr>
          <p:spPr>
            <a:xfrm>
              <a:off x="2886075" y="1300163"/>
              <a:ext cx="8186738" cy="1143000"/>
            </a:xfrm>
            <a:prstGeom prst="roundRect">
              <a:avLst>
                <a:gd name="adj" fmla="val 9464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" name="Text Placeholder 96">
            <a:extLst>
              <a:ext uri="{FF2B5EF4-FFF2-40B4-BE49-F238E27FC236}">
                <a16:creationId xmlns:a16="http://schemas.microsoft.com/office/drawing/2014/main" id="{2AA0C608-0C85-EB42-853A-4F8E7FDC9E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8513" y="2571115"/>
            <a:ext cx="1822450" cy="457200"/>
          </a:xfrm>
        </p:spPr>
        <p:txBody>
          <a:bodyPr>
            <a:noAutofit/>
          </a:bodyPr>
          <a:lstStyle>
            <a:lvl1pPr marL="0" indent="0" algn="r">
              <a:buNone/>
              <a:defRPr sz="1400">
                <a:solidFill>
                  <a:schemeClr val="accent3"/>
                </a:solidFill>
                <a:latin typeface="+mj-lt"/>
              </a:defRPr>
            </a:lvl1pPr>
            <a:lvl2pPr marL="457200" indent="0" algn="r">
              <a:buNone/>
              <a:defRPr sz="1400">
                <a:latin typeface="+mj-lt"/>
              </a:defRPr>
            </a:lvl2pPr>
            <a:lvl3pPr marL="914400" indent="0" algn="r">
              <a:buNone/>
              <a:defRPr sz="1400">
                <a:latin typeface="+mj-lt"/>
              </a:defRPr>
            </a:lvl3pPr>
            <a:lvl4pPr marL="1371600" indent="0" algn="r">
              <a:buNone/>
              <a:defRPr sz="1400">
                <a:latin typeface="+mj-lt"/>
              </a:defRPr>
            </a:lvl4pPr>
            <a:lvl5pPr marL="1828800" indent="0" algn="r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9" name="Text Placeholder 96">
            <a:extLst>
              <a:ext uri="{FF2B5EF4-FFF2-40B4-BE49-F238E27FC236}">
                <a16:creationId xmlns:a16="http://schemas.microsoft.com/office/drawing/2014/main" id="{AAF26060-6C89-9D47-ACFB-36E61CBC4F9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8513" y="3576955"/>
            <a:ext cx="1822450" cy="457200"/>
          </a:xfrm>
        </p:spPr>
        <p:txBody>
          <a:bodyPr>
            <a:noAutofit/>
          </a:bodyPr>
          <a:lstStyle>
            <a:lvl1pPr marL="0" indent="0" algn="r">
              <a:buNone/>
              <a:defRPr sz="1400">
                <a:solidFill>
                  <a:schemeClr val="accent3"/>
                </a:solidFill>
                <a:latin typeface="+mj-lt"/>
              </a:defRPr>
            </a:lvl1pPr>
            <a:lvl2pPr marL="457200" indent="0" algn="r">
              <a:buNone/>
              <a:defRPr sz="1400">
                <a:latin typeface="+mj-lt"/>
              </a:defRPr>
            </a:lvl2pPr>
            <a:lvl3pPr marL="914400" indent="0" algn="r">
              <a:buNone/>
              <a:defRPr sz="1400">
                <a:latin typeface="+mj-lt"/>
              </a:defRPr>
            </a:lvl3pPr>
            <a:lvl4pPr marL="1371600" indent="0" algn="r">
              <a:buNone/>
              <a:defRPr sz="1400">
                <a:latin typeface="+mj-lt"/>
              </a:defRPr>
            </a:lvl4pPr>
            <a:lvl5pPr marL="1828800" indent="0" algn="r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0" name="Text Placeholder 96">
            <a:extLst>
              <a:ext uri="{FF2B5EF4-FFF2-40B4-BE49-F238E27FC236}">
                <a16:creationId xmlns:a16="http://schemas.microsoft.com/office/drawing/2014/main" id="{47ACB516-E423-754D-9029-0941216A79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8673" y="4592955"/>
            <a:ext cx="1822450" cy="457200"/>
          </a:xfrm>
        </p:spPr>
        <p:txBody>
          <a:bodyPr>
            <a:noAutofit/>
          </a:bodyPr>
          <a:lstStyle>
            <a:lvl1pPr marL="0" indent="0" algn="r">
              <a:buNone/>
              <a:defRPr sz="1400">
                <a:solidFill>
                  <a:schemeClr val="accent3"/>
                </a:solidFill>
                <a:latin typeface="+mj-lt"/>
              </a:defRPr>
            </a:lvl1pPr>
            <a:lvl2pPr marL="457200" indent="0" algn="r">
              <a:buNone/>
              <a:defRPr sz="1400">
                <a:latin typeface="+mj-lt"/>
              </a:defRPr>
            </a:lvl2pPr>
            <a:lvl3pPr marL="914400" indent="0" algn="r">
              <a:buNone/>
              <a:defRPr sz="1400">
                <a:latin typeface="+mj-lt"/>
              </a:defRPr>
            </a:lvl3pPr>
            <a:lvl4pPr marL="1371600" indent="0" algn="r">
              <a:buNone/>
              <a:defRPr sz="1400">
                <a:latin typeface="+mj-lt"/>
              </a:defRPr>
            </a:lvl4pPr>
            <a:lvl5pPr marL="1828800" indent="0" algn="r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1" name="Text Placeholder 96">
            <a:extLst>
              <a:ext uri="{FF2B5EF4-FFF2-40B4-BE49-F238E27FC236}">
                <a16:creationId xmlns:a16="http://schemas.microsoft.com/office/drawing/2014/main" id="{C74D1EA2-E388-164A-A02F-101F93C857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8673" y="5568315"/>
            <a:ext cx="1822450" cy="457200"/>
          </a:xfrm>
        </p:spPr>
        <p:txBody>
          <a:bodyPr>
            <a:noAutofit/>
          </a:bodyPr>
          <a:lstStyle>
            <a:lvl1pPr marL="0" indent="0" algn="r">
              <a:buNone/>
              <a:defRPr sz="1400">
                <a:solidFill>
                  <a:schemeClr val="accent3"/>
                </a:solidFill>
                <a:latin typeface="+mj-lt"/>
              </a:defRPr>
            </a:lvl1pPr>
            <a:lvl2pPr marL="457200" indent="0" algn="r">
              <a:buNone/>
              <a:defRPr sz="1400">
                <a:latin typeface="+mj-lt"/>
              </a:defRPr>
            </a:lvl2pPr>
            <a:lvl3pPr marL="914400" indent="0" algn="r">
              <a:buNone/>
              <a:defRPr sz="1400">
                <a:latin typeface="+mj-lt"/>
              </a:defRPr>
            </a:lvl3pPr>
            <a:lvl4pPr marL="1371600" indent="0" algn="r">
              <a:buNone/>
              <a:defRPr sz="1400">
                <a:latin typeface="+mj-lt"/>
              </a:defRPr>
            </a:lvl4pPr>
            <a:lvl5pPr marL="1828800" indent="0" algn="r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92337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blocker Slide - White back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AC8209F7-B342-5D42-960B-54DD2148EA55}"/>
              </a:ext>
            </a:extLst>
          </p:cNvPr>
          <p:cNvGrpSpPr/>
          <p:nvPr userDrawn="1"/>
        </p:nvGrpSpPr>
        <p:grpSpPr>
          <a:xfrm>
            <a:off x="1543506" y="1139630"/>
            <a:ext cx="2771392" cy="5118295"/>
            <a:chOff x="2530199" y="1342504"/>
            <a:chExt cx="8492610" cy="1166781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923BF94F-C777-704B-9300-75D02ACA4C86}"/>
                </a:ext>
              </a:extLst>
            </p:cNvPr>
            <p:cNvSpPr/>
            <p:nvPr/>
          </p:nvSpPr>
          <p:spPr>
            <a:xfrm>
              <a:off x="2530199" y="1342504"/>
              <a:ext cx="8492610" cy="1166781"/>
            </a:xfrm>
            <a:prstGeom prst="roundRect">
              <a:avLst>
                <a:gd name="adj" fmla="val 9464"/>
              </a:avLst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4728BFD7-CF4F-7241-8226-6880B7D6FF2D}"/>
                </a:ext>
              </a:extLst>
            </p:cNvPr>
            <p:cNvSpPr/>
            <p:nvPr/>
          </p:nvSpPr>
          <p:spPr>
            <a:xfrm>
              <a:off x="2530199" y="1342504"/>
              <a:ext cx="8186738" cy="1143000"/>
            </a:xfrm>
            <a:prstGeom prst="roundRect">
              <a:avLst>
                <a:gd name="adj" fmla="val 9464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82DBBAA-0C68-1D45-B62F-6C9F92D2D08C}"/>
              </a:ext>
            </a:extLst>
          </p:cNvPr>
          <p:cNvGrpSpPr/>
          <p:nvPr userDrawn="1"/>
        </p:nvGrpSpPr>
        <p:grpSpPr>
          <a:xfrm>
            <a:off x="4772481" y="1139630"/>
            <a:ext cx="2771392" cy="5118295"/>
            <a:chOff x="2530199" y="1342504"/>
            <a:chExt cx="8492610" cy="1166781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D39F5D77-3024-754E-94CF-58A559E2916F}"/>
                </a:ext>
              </a:extLst>
            </p:cNvPr>
            <p:cNvSpPr/>
            <p:nvPr/>
          </p:nvSpPr>
          <p:spPr>
            <a:xfrm>
              <a:off x="2530199" y="1342504"/>
              <a:ext cx="8492610" cy="1166781"/>
            </a:xfrm>
            <a:prstGeom prst="roundRect">
              <a:avLst>
                <a:gd name="adj" fmla="val 9464"/>
              </a:avLst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2C636C38-B57D-CD41-8760-25DC06DF4D6C}"/>
                </a:ext>
              </a:extLst>
            </p:cNvPr>
            <p:cNvSpPr/>
            <p:nvPr/>
          </p:nvSpPr>
          <p:spPr>
            <a:xfrm>
              <a:off x="2530199" y="1342504"/>
              <a:ext cx="8186738" cy="1143000"/>
            </a:xfrm>
            <a:prstGeom prst="roundRect">
              <a:avLst>
                <a:gd name="adj" fmla="val 9464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D83B3F8-0CB2-CF41-BF80-917E0DE4F522}"/>
              </a:ext>
            </a:extLst>
          </p:cNvPr>
          <p:cNvGrpSpPr/>
          <p:nvPr userDrawn="1"/>
        </p:nvGrpSpPr>
        <p:grpSpPr>
          <a:xfrm>
            <a:off x="8001456" y="1139630"/>
            <a:ext cx="2771392" cy="5118295"/>
            <a:chOff x="2530199" y="1342504"/>
            <a:chExt cx="8492610" cy="1166781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C471FBC3-04AE-5C4D-9EB4-723ACCD35E55}"/>
                </a:ext>
              </a:extLst>
            </p:cNvPr>
            <p:cNvSpPr/>
            <p:nvPr/>
          </p:nvSpPr>
          <p:spPr>
            <a:xfrm>
              <a:off x="2530199" y="1342504"/>
              <a:ext cx="8492610" cy="1166781"/>
            </a:xfrm>
            <a:prstGeom prst="roundRect">
              <a:avLst>
                <a:gd name="adj" fmla="val 9464"/>
              </a:avLst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60E058CE-3BA5-F148-BC83-6D9F5837DC16}"/>
                </a:ext>
              </a:extLst>
            </p:cNvPr>
            <p:cNvSpPr/>
            <p:nvPr/>
          </p:nvSpPr>
          <p:spPr>
            <a:xfrm>
              <a:off x="2530199" y="1342504"/>
              <a:ext cx="8186738" cy="1143000"/>
            </a:xfrm>
            <a:prstGeom prst="roundRect">
              <a:avLst>
                <a:gd name="adj" fmla="val 9464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7B102C0-91D1-1942-924C-2752D478D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3" name="Text Placeholder 96">
            <a:extLst>
              <a:ext uri="{FF2B5EF4-FFF2-40B4-BE49-F238E27FC236}">
                <a16:creationId xmlns:a16="http://schemas.microsoft.com/office/drawing/2014/main" id="{359FD36C-EC35-CE46-B76A-80B5AA1013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45311" y="1338070"/>
            <a:ext cx="1822450" cy="457200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accent6"/>
                </a:solidFill>
                <a:latin typeface="+mj-lt"/>
              </a:defRPr>
            </a:lvl1pPr>
            <a:lvl2pPr marL="457200" indent="0" algn="r">
              <a:buNone/>
              <a:defRPr sz="1400">
                <a:latin typeface="+mj-lt"/>
              </a:defRPr>
            </a:lvl2pPr>
            <a:lvl3pPr marL="914400" indent="0" algn="r">
              <a:buNone/>
              <a:defRPr sz="1400">
                <a:latin typeface="+mj-lt"/>
              </a:defRPr>
            </a:lvl3pPr>
            <a:lvl4pPr marL="1371600" indent="0" algn="r">
              <a:buNone/>
              <a:defRPr sz="1400">
                <a:latin typeface="+mj-lt"/>
              </a:defRPr>
            </a:lvl4pPr>
            <a:lvl5pPr marL="1828800" indent="0" algn="r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4" name="Text Placeholder 96">
            <a:extLst>
              <a:ext uri="{FF2B5EF4-FFF2-40B4-BE49-F238E27FC236}">
                <a16:creationId xmlns:a16="http://schemas.microsoft.com/office/drawing/2014/main" id="{499D253E-590A-184F-B640-8E9657FCE2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59495" y="1338070"/>
            <a:ext cx="1822450" cy="457200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accent6"/>
                </a:solidFill>
                <a:latin typeface="+mj-lt"/>
              </a:defRPr>
            </a:lvl1pPr>
            <a:lvl2pPr marL="457200" indent="0" algn="r">
              <a:buNone/>
              <a:defRPr sz="1400">
                <a:latin typeface="+mj-lt"/>
              </a:defRPr>
            </a:lvl2pPr>
            <a:lvl3pPr marL="914400" indent="0" algn="r">
              <a:buNone/>
              <a:defRPr sz="1400">
                <a:latin typeface="+mj-lt"/>
              </a:defRPr>
            </a:lvl3pPr>
            <a:lvl4pPr marL="1371600" indent="0" algn="r">
              <a:buNone/>
              <a:defRPr sz="1400">
                <a:latin typeface="+mj-lt"/>
              </a:defRPr>
            </a:lvl4pPr>
            <a:lvl5pPr marL="1828800" indent="0" algn="r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" name="Text Placeholder 96">
            <a:extLst>
              <a:ext uri="{FF2B5EF4-FFF2-40B4-BE49-F238E27FC236}">
                <a16:creationId xmlns:a16="http://schemas.microsoft.com/office/drawing/2014/main" id="{6DA64126-B0B7-9540-ADA1-A2F3045B86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00535" y="1338070"/>
            <a:ext cx="1822450" cy="457200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accent6"/>
                </a:solidFill>
                <a:latin typeface="+mj-lt"/>
              </a:defRPr>
            </a:lvl1pPr>
            <a:lvl2pPr marL="457200" indent="0" algn="r">
              <a:buNone/>
              <a:defRPr sz="1400">
                <a:latin typeface="+mj-lt"/>
              </a:defRPr>
            </a:lvl2pPr>
            <a:lvl3pPr marL="914400" indent="0" algn="r">
              <a:buNone/>
              <a:defRPr sz="1400">
                <a:latin typeface="+mj-lt"/>
              </a:defRPr>
            </a:lvl3pPr>
            <a:lvl4pPr marL="1371600" indent="0" algn="r">
              <a:buNone/>
              <a:defRPr sz="1400">
                <a:latin typeface="+mj-lt"/>
              </a:defRPr>
            </a:lvl4pPr>
            <a:lvl5pPr marL="1828800" indent="0" algn="r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07773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Slide - White back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AE57E578-DC52-A749-8936-9281925936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8513" y="1727359"/>
            <a:ext cx="1822450" cy="457200"/>
          </a:xfrm>
        </p:spPr>
        <p:txBody>
          <a:bodyPr>
            <a:noAutofit/>
          </a:bodyPr>
          <a:lstStyle>
            <a:lvl1pPr marL="0" indent="0" algn="r">
              <a:buNone/>
              <a:defRPr sz="1400">
                <a:solidFill>
                  <a:schemeClr val="accent1"/>
                </a:solidFill>
                <a:latin typeface="+mj-lt"/>
              </a:defRPr>
            </a:lvl1pPr>
            <a:lvl2pPr marL="457200" indent="0" algn="r">
              <a:buNone/>
              <a:defRPr sz="1400">
                <a:latin typeface="+mj-lt"/>
              </a:defRPr>
            </a:lvl2pPr>
            <a:lvl3pPr marL="914400" indent="0" algn="r">
              <a:buNone/>
              <a:defRPr sz="1400">
                <a:latin typeface="+mj-lt"/>
              </a:defRPr>
            </a:lvl3pPr>
            <a:lvl4pPr marL="1371600" indent="0" algn="r">
              <a:buNone/>
              <a:defRPr sz="1400">
                <a:latin typeface="+mj-lt"/>
              </a:defRPr>
            </a:lvl4pPr>
            <a:lvl5pPr marL="1828800" indent="0" algn="r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102C0-91D1-1942-924C-2752D478D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DC61A9F-0114-8544-A730-B14BFF811588}"/>
              </a:ext>
            </a:extLst>
          </p:cNvPr>
          <p:cNvGrpSpPr/>
          <p:nvPr userDrawn="1"/>
        </p:nvGrpSpPr>
        <p:grpSpPr>
          <a:xfrm>
            <a:off x="2743200" y="1385501"/>
            <a:ext cx="8732701" cy="4615254"/>
            <a:chOff x="2886075" y="1300163"/>
            <a:chExt cx="8271709" cy="1163349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0131899E-8828-0345-84D0-B51E8A368C9E}"/>
                </a:ext>
              </a:extLst>
            </p:cNvPr>
            <p:cNvSpPr/>
            <p:nvPr/>
          </p:nvSpPr>
          <p:spPr>
            <a:xfrm>
              <a:off x="2899609" y="1320512"/>
              <a:ext cx="8258175" cy="1143000"/>
            </a:xfrm>
            <a:prstGeom prst="roundRect">
              <a:avLst>
                <a:gd name="adj" fmla="val 6138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BA5C604D-35D0-FD47-8908-DF83F5AE60E7}"/>
                </a:ext>
              </a:extLst>
            </p:cNvPr>
            <p:cNvSpPr/>
            <p:nvPr/>
          </p:nvSpPr>
          <p:spPr>
            <a:xfrm>
              <a:off x="2886075" y="1300163"/>
              <a:ext cx="8186738" cy="1143000"/>
            </a:xfrm>
            <a:prstGeom prst="roundRect">
              <a:avLst>
                <a:gd name="adj" fmla="val 5472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0137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lide - Pic left"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5DE78542-C614-4845-96D0-AA99D4B3FD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08576" y="927100"/>
            <a:ext cx="7265924" cy="5537200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C1A938B3-B0B5-6F40-B575-D6D11CB28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8576" y="288925"/>
            <a:ext cx="6059424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1088D1-C40C-4C42-8782-31688EAE08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43924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F5DC03-2249-3348-B493-AF17124FB83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73161" y="6528459"/>
            <a:ext cx="310481" cy="238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 anchor="ctr"/>
          <a:lstStyle/>
          <a:p>
            <a:pPr marL="0" marR="0" indent="0" algn="ctr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AD8C7C-CCBC-854D-A681-3946D5D911B7}" type="slidenum">
              <a:rPr lang="en-US" sz="1000" b="0" i="0" noProof="0" smtClean="0">
                <a:solidFill>
                  <a:schemeClr val="bg2">
                    <a:lumMod val="75000"/>
                  </a:schemeClr>
                </a:solidFill>
                <a:latin typeface="+mn-lt"/>
                <a:cs typeface="Arial" charset="0"/>
              </a:rPr>
              <a:pPr marL="0" marR="0" indent="0" algn="ctr" defTabSz="9121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noProof="0" dirty="0">
              <a:solidFill>
                <a:schemeClr val="bg2">
                  <a:lumMod val="75000"/>
                </a:schemeClr>
              </a:solidFill>
              <a:latin typeface="+mn-lt"/>
              <a:cs typeface="Arial" charset="0"/>
            </a:endParaRP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A5B113D-07FF-B54F-AB84-551C86C434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7334" y="419692"/>
            <a:ext cx="1003990" cy="23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57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lide - Pic right"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indoor&#10;&#10;Description automatically generated">
            <a:extLst>
              <a:ext uri="{FF2B5EF4-FFF2-40B4-BE49-F238E27FC236}">
                <a16:creationId xmlns:a16="http://schemas.microsoft.com/office/drawing/2014/main" id="{9BDDFE60-CE2E-8946-AF14-1E21C8B42D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758" y="0"/>
            <a:ext cx="4439242" cy="6858000"/>
          </a:xfrm>
          <a:prstGeom prst="rect">
            <a:avLst/>
          </a:prstGeom>
        </p:spPr>
      </p:pic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5DE78542-C614-4845-96D0-AA99D4B3FD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9716" y="927100"/>
            <a:ext cx="7265924" cy="5537200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C1A938B3-B0B5-6F40-B575-D6D11CB28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716" y="288925"/>
            <a:ext cx="6059424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3D06E44A-2945-F044-8CFF-7E7FEBBDD0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7334" y="419692"/>
            <a:ext cx="1003990" cy="2321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0B4166-5702-0346-A2B2-6E7B1B59791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60228" y="6578023"/>
            <a:ext cx="3695848" cy="171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indent="0" algn="r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noProof="0" dirty="0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All</a:t>
            </a:r>
            <a:r>
              <a:rPr lang="en-US" sz="800" baseline="0" noProof="0" dirty="0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Rights Reserved </a:t>
            </a:r>
            <a:r>
              <a:rPr lang="en-US" sz="800" noProof="0" dirty="0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© </a:t>
            </a:r>
            <a:r>
              <a:rPr lang="en-US" sz="800" noProof="0" dirty="0" err="1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Valores</a:t>
            </a:r>
            <a:r>
              <a:rPr lang="en-US" sz="800" noProof="0" dirty="0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</a:t>
            </a:r>
            <a:r>
              <a:rPr lang="en-US" sz="800" noProof="0" dirty="0" err="1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Corporativos</a:t>
            </a:r>
            <a:r>
              <a:rPr lang="en-US" sz="800" noProof="0" dirty="0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</a:t>
            </a:r>
            <a:r>
              <a:rPr lang="en-US" sz="800" noProof="0" dirty="0" err="1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Softtek</a:t>
            </a:r>
            <a:r>
              <a:rPr lang="en-US" sz="800" noProof="0" dirty="0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S.A. de C.V. 2019 | Internal</a:t>
            </a:r>
            <a:endParaRPr lang="en-US" sz="798" noProof="0" dirty="0">
              <a:solidFill>
                <a:schemeClr val="bg2">
                  <a:lumMod val="50000"/>
                </a:schemeClr>
              </a:solidFill>
              <a:latin typeface="Franklin Gothic Book" panose="020B0503020102020204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396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lide - Pic bottom"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onitor, indoor&#10;&#10;Description automatically generated">
            <a:extLst>
              <a:ext uri="{FF2B5EF4-FFF2-40B4-BE49-F238E27FC236}">
                <a16:creationId xmlns:a16="http://schemas.microsoft.com/office/drawing/2014/main" id="{B0E8C567-710F-F440-BD9C-279ABC9F95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939286"/>
            <a:ext cx="12192000" cy="2918714"/>
          </a:xfrm>
          <a:prstGeom prst="rect">
            <a:avLst/>
          </a:prstGeom>
        </p:spPr>
      </p:pic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5DE78542-C614-4845-96D0-AA99D4B3FD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9716" y="927100"/>
            <a:ext cx="11560908" cy="2828036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C1A938B3-B0B5-6F40-B575-D6D11CB28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716" y="288925"/>
            <a:ext cx="10329516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F5DC03-2249-3348-B493-AF17124FB83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73161" y="6528459"/>
            <a:ext cx="310481" cy="238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 anchor="ctr"/>
          <a:lstStyle/>
          <a:p>
            <a:pPr marL="0" marR="0" indent="0" algn="ctr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AD8C7C-CCBC-854D-A681-3946D5D911B7}" type="slidenum">
              <a:rPr lang="en-US" sz="1000" b="0" i="0" noProof="0" smtClean="0">
                <a:solidFill>
                  <a:schemeClr val="bg2">
                    <a:lumMod val="75000"/>
                  </a:schemeClr>
                </a:solidFill>
                <a:latin typeface="+mn-lt"/>
                <a:cs typeface="Arial" charset="0"/>
              </a:rPr>
              <a:pPr marL="0" marR="0" indent="0" algn="ctr" defTabSz="9121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noProof="0" dirty="0">
              <a:solidFill>
                <a:schemeClr val="bg2">
                  <a:lumMod val="75000"/>
                </a:schemeClr>
              </a:solidFill>
              <a:latin typeface="+mn-lt"/>
              <a:cs typeface="Arial" charset="0"/>
            </a:endParaRP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001E67F7-5C37-3A43-B79C-AB81624591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7334" y="419692"/>
            <a:ext cx="1003990" cy="2321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FE0A83-EC07-0145-B88B-291E3C9EFB7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60228" y="6578023"/>
            <a:ext cx="3695848" cy="171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indent="0" algn="r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noProof="0" dirty="0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All</a:t>
            </a:r>
            <a:r>
              <a:rPr lang="en-US" sz="800" baseline="0" noProof="0" dirty="0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Rights Reserved </a:t>
            </a:r>
            <a:r>
              <a:rPr lang="en-US" sz="800" noProof="0" dirty="0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© </a:t>
            </a:r>
            <a:r>
              <a:rPr lang="en-US" sz="800" noProof="0" dirty="0" err="1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Valores</a:t>
            </a:r>
            <a:r>
              <a:rPr lang="en-US" sz="800" noProof="0" dirty="0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</a:t>
            </a:r>
            <a:r>
              <a:rPr lang="en-US" sz="800" noProof="0" dirty="0" err="1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Corporativos</a:t>
            </a:r>
            <a:r>
              <a:rPr lang="en-US" sz="800" noProof="0" dirty="0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</a:t>
            </a:r>
            <a:r>
              <a:rPr lang="en-US" sz="800" noProof="0" dirty="0" err="1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Softtek</a:t>
            </a:r>
            <a:r>
              <a:rPr lang="en-US" sz="800" noProof="0" dirty="0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S.A. de C.V. 2019 | Internal</a:t>
            </a:r>
            <a:endParaRPr lang="en-US" sz="798" noProof="0" dirty="0">
              <a:solidFill>
                <a:schemeClr val="bg2">
                  <a:lumMod val="50000"/>
                </a:schemeClr>
              </a:solidFill>
              <a:latin typeface="Franklin Gothic Book" panose="020B0503020102020204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2656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lide - Pic header"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bject, indoor&#10;&#10;Description automatically generated">
            <a:extLst>
              <a:ext uri="{FF2B5EF4-FFF2-40B4-BE49-F238E27FC236}">
                <a16:creationId xmlns:a16="http://schemas.microsoft.com/office/drawing/2014/main" id="{B879A35F-1CFF-9E49-A681-B4DA1BD659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2918714"/>
          </a:xfrm>
          <a:prstGeom prst="rect">
            <a:avLst/>
          </a:prstGeom>
        </p:spPr>
      </p:pic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5DE78542-C614-4845-96D0-AA99D4B3FD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9716" y="3640848"/>
            <a:ext cx="11560908" cy="2828036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C1A938B3-B0B5-6F40-B575-D6D11CB28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716" y="3002673"/>
            <a:ext cx="10329516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50F0716E-0F93-3448-804E-E21FDACCB31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7334" y="419692"/>
            <a:ext cx="1003990" cy="23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739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C2A6C841-1D25-B842-8DB2-C047C5F4C4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867" y="288925"/>
            <a:ext cx="7929033" cy="6137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sz="8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“Click to edit Master title style”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2812E72-6B5B-5C4E-8208-064FF02C7A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7334" y="419692"/>
            <a:ext cx="1003990" cy="23213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A6BF75-3F66-B74B-9EDC-AF9DC62E593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5175" y="5510784"/>
            <a:ext cx="3543300" cy="910654"/>
          </a:xfrm>
        </p:spPr>
        <p:txBody>
          <a:bodyPr anchor="b"/>
          <a:lstStyle>
            <a:lvl1pPr marL="342900" indent="-342900">
              <a:buFont typeface="System Font Regular"/>
              <a:buChar char="⁃"/>
              <a:defRPr/>
            </a:lvl1pPr>
            <a:lvl2pPr marL="457200" indent="0">
              <a:buFont typeface="System Font Regular"/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29985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v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D12D5CE-C4A9-7D43-A371-7B9020C652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7839"/>
            <a:ext cx="12178064" cy="6850161"/>
          </a:xfrm>
          <a:prstGeom prst="rect">
            <a:avLst/>
          </a:prstGeom>
        </p:spPr>
      </p:pic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E73B82FB-1B87-3A41-850B-A6D2821EA8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273" y="5850526"/>
            <a:ext cx="8241743" cy="3359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buNone/>
              <a:defRPr sz="1995">
                <a:solidFill>
                  <a:schemeClr val="tx1"/>
                </a:solidFill>
                <a:effectLst/>
                <a:latin typeface="+mn-lt"/>
                <a:cs typeface="Arial" pitchFamily="34" charset="0"/>
              </a:defRPr>
            </a:lvl1pPr>
            <a:lvl2pPr marL="0" indent="0" algn="l">
              <a:buNone/>
              <a:defRPr sz="1596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12193" indent="0">
              <a:buNone/>
              <a:defRPr sz="1795"/>
            </a:lvl3pPr>
            <a:lvl4pPr marL="1368290" indent="0">
              <a:buNone/>
              <a:defRPr sz="1795"/>
            </a:lvl4pPr>
            <a:lvl5pPr marL="1824387" indent="0">
              <a:buNone/>
              <a:defRPr sz="1795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4D521C7-9933-A141-9AA9-D4AC3D186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13" y="4468587"/>
            <a:ext cx="8245542" cy="1311727"/>
          </a:xfrm>
          <a:prstGeom prst="rect">
            <a:avLst/>
          </a:prstGeom>
        </p:spPr>
        <p:txBody>
          <a:bodyPr anchor="b"/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58C21C8A-CE4A-7E49-97CD-2072025903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272" y="6372226"/>
            <a:ext cx="2691141" cy="25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0000"/>
              </a:lnSpc>
              <a:buNone/>
              <a:defRPr sz="160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+mn-lt"/>
                <a:cs typeface="Arial" pitchFamily="34" charset="0"/>
              </a:defRPr>
            </a:lvl1pPr>
            <a:lvl2pPr marL="0" indent="0" algn="l">
              <a:buNone/>
              <a:defRPr sz="1596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12193" indent="0">
              <a:buNone/>
              <a:defRPr sz="1795"/>
            </a:lvl3pPr>
            <a:lvl4pPr marL="1368290" indent="0">
              <a:buNone/>
              <a:defRPr sz="1795"/>
            </a:lvl4pPr>
            <a:lvl5pPr marL="1824387" indent="0">
              <a:buNone/>
              <a:defRPr sz="1795"/>
            </a:lvl5pPr>
          </a:lstStyle>
          <a:p>
            <a:pPr lvl="0"/>
            <a:r>
              <a:rPr lang="en-US" noProof="0"/>
              <a:t>Edit date, name or version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D93EA0-45F5-4448-B4FD-A67F45AD71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60228" y="6578023"/>
            <a:ext cx="3695848" cy="171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indent="0" algn="r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All</a:t>
            </a:r>
            <a:r>
              <a:rPr lang="en-US" sz="800" baseline="0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Rights Reserved </a:t>
            </a:r>
            <a:r>
              <a:rPr lang="en-US" sz="800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© </a:t>
            </a:r>
            <a:r>
              <a:rPr lang="en-US" sz="800" noProof="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Valores</a:t>
            </a:r>
            <a:r>
              <a:rPr lang="en-US" sz="800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</a:t>
            </a:r>
            <a:r>
              <a:rPr lang="en-US" sz="800" noProof="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Corporativos</a:t>
            </a:r>
            <a:r>
              <a:rPr lang="en-US" sz="800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</a:t>
            </a:r>
            <a:r>
              <a:rPr lang="en-US" sz="800" noProof="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Softtek</a:t>
            </a:r>
            <a:r>
              <a:rPr lang="en-US" sz="800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S.A. de C.V. 2019 | Internal</a:t>
            </a:r>
            <a:endParaRPr lang="en-US" sz="798" noProof="0" dirty="0">
              <a:solidFill>
                <a:schemeClr val="bg1">
                  <a:lumMod val="60000"/>
                  <a:lumOff val="40000"/>
                </a:schemeClr>
              </a:solidFill>
              <a:latin typeface="Franklin Gothic Book" panose="020B0503020102020204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20764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C2A6C841-1D25-B842-8DB2-C047C5F4C4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867" y="288925"/>
            <a:ext cx="7929033" cy="29319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sz="5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“Click to edit Master title style”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2812E72-6B5B-5C4E-8208-064FF02C7A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7334" y="419692"/>
            <a:ext cx="1003990" cy="23213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75BF98A-4E60-1E48-98EB-B58FBA3F58A4}"/>
              </a:ext>
            </a:extLst>
          </p:cNvPr>
          <p:cNvCxnSpPr/>
          <p:nvPr userDrawn="1"/>
        </p:nvCxnSpPr>
        <p:spPr>
          <a:xfrm>
            <a:off x="286603" y="3343701"/>
            <a:ext cx="11696131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7FFB1F1-6B28-C640-A34D-2CAB7F198E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3486150"/>
            <a:ext cx="7929562" cy="2994025"/>
          </a:xfrm>
        </p:spPr>
        <p:txBody>
          <a:bodyPr>
            <a:normAutofit/>
          </a:bodyPr>
          <a:lstStyle>
            <a:lvl1pPr marL="0" indent="0">
              <a:buNone/>
              <a:defRPr sz="5400"/>
            </a:lvl1pPr>
          </a:lstStyle>
          <a:p>
            <a:pPr lvl="0"/>
            <a:r>
              <a:rPr lang="en-US"/>
              <a:t>“Click to edit Master title style”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934DB1F-8556-C947-9C8C-5DF1159B387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5175" y="2304817"/>
            <a:ext cx="3543300" cy="910654"/>
          </a:xfrm>
        </p:spPr>
        <p:txBody>
          <a:bodyPr anchor="b"/>
          <a:lstStyle>
            <a:lvl1pPr marL="342900" indent="-342900">
              <a:buFont typeface="System Font Regular"/>
              <a:buChar char="⁃"/>
              <a:defRPr/>
            </a:lvl1pPr>
            <a:lvl2pPr marL="457200" indent="0">
              <a:buFont typeface="System Font Regular"/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69C9ADA-8737-D34D-8FC6-330578B7830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5175" y="3463057"/>
            <a:ext cx="3543300" cy="910654"/>
          </a:xfrm>
        </p:spPr>
        <p:txBody>
          <a:bodyPr anchor="t"/>
          <a:lstStyle>
            <a:lvl1pPr marL="342900" indent="-342900">
              <a:buFont typeface="System Font Regular"/>
              <a:buChar char="⁃"/>
              <a:defRPr/>
            </a:lvl1pPr>
            <a:lvl2pPr marL="457200" indent="0">
              <a:buFont typeface="System Font Regular"/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831388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C2A6C841-1D25-B842-8DB2-C047C5F4C4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42" y="288925"/>
            <a:ext cx="7929033" cy="29319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sz="5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“Click to edit Master title style”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2812E72-6B5B-5C4E-8208-064FF02C7A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7334" y="419692"/>
            <a:ext cx="1003990" cy="23213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75BF98A-4E60-1E48-98EB-B58FBA3F58A4}"/>
              </a:ext>
            </a:extLst>
          </p:cNvPr>
          <p:cNvCxnSpPr/>
          <p:nvPr userDrawn="1"/>
        </p:nvCxnSpPr>
        <p:spPr>
          <a:xfrm>
            <a:off x="286603" y="3343701"/>
            <a:ext cx="11696131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54473A4A-A88F-044C-9A71-4BB490A77E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338" y="3497263"/>
            <a:ext cx="5707062" cy="1866900"/>
          </a:xfrm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“Click to edit Master title style”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0DD41FCC-FD36-F140-AE83-9D8577150F5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2483" y="3497263"/>
            <a:ext cx="5782097" cy="1866900"/>
          </a:xfrm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“Click to edit Master title style”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8E02BEB-BF90-5D44-B5C5-97C867F4417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85175" y="2304817"/>
            <a:ext cx="3543300" cy="910654"/>
          </a:xfrm>
        </p:spPr>
        <p:txBody>
          <a:bodyPr anchor="b"/>
          <a:lstStyle>
            <a:lvl1pPr marL="342900" indent="-342900">
              <a:buFont typeface="System Font Regular"/>
              <a:buChar char="⁃"/>
              <a:defRPr/>
            </a:lvl1pPr>
            <a:lvl2pPr marL="457200" indent="0">
              <a:buFont typeface="System Font Regular"/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EC548B8-6D2A-6041-B24B-23F67C04F696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190615" y="5511313"/>
            <a:ext cx="4096214" cy="910654"/>
          </a:xfrm>
        </p:spPr>
        <p:txBody>
          <a:bodyPr anchor="t"/>
          <a:lstStyle>
            <a:lvl1pPr marL="342900" indent="-342900">
              <a:buFont typeface="System Font Regular"/>
              <a:buChar char="⁃"/>
              <a:defRPr/>
            </a:lvl1pPr>
            <a:lvl2pPr marL="457200" indent="0">
              <a:buFont typeface="System Font Regular"/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99D944A-8E82-1F43-9D26-2EA3F5FE03F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89687" y="5511313"/>
            <a:ext cx="4096214" cy="910654"/>
          </a:xfrm>
        </p:spPr>
        <p:txBody>
          <a:bodyPr anchor="t"/>
          <a:lstStyle>
            <a:lvl1pPr marL="342900" indent="-342900">
              <a:buFont typeface="System Font Regular"/>
              <a:buChar char="⁃"/>
              <a:defRPr/>
            </a:lvl1pPr>
            <a:lvl2pPr marL="457200" indent="0">
              <a:buFont typeface="System Font Regular"/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32718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y-specific Cover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C0982F-2894-F34E-9D19-BFF46D38A7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61127"/>
          <a:stretch/>
        </p:blipFill>
        <p:spPr>
          <a:xfrm>
            <a:off x="0" y="4211392"/>
            <a:ext cx="12191999" cy="2665928"/>
          </a:xfrm>
          <a:prstGeom prst="rect">
            <a:avLst/>
          </a:prstGeom>
        </p:spPr>
      </p:pic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03B3DD6E-E91E-B248-877A-1CB135E7C3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273" y="5850526"/>
            <a:ext cx="8241743" cy="3359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buNone/>
              <a:defRPr sz="1995">
                <a:solidFill>
                  <a:schemeClr val="tx1"/>
                </a:solidFill>
                <a:effectLst/>
                <a:latin typeface="+mn-lt"/>
                <a:cs typeface="Arial" pitchFamily="34" charset="0"/>
              </a:defRPr>
            </a:lvl1pPr>
            <a:lvl2pPr marL="0" indent="0" algn="l">
              <a:buNone/>
              <a:defRPr sz="1596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12193" indent="0">
              <a:buNone/>
              <a:defRPr sz="1795"/>
            </a:lvl3pPr>
            <a:lvl4pPr marL="1368290" indent="0">
              <a:buNone/>
              <a:defRPr sz="1795"/>
            </a:lvl4pPr>
            <a:lvl5pPr marL="1824387" indent="0">
              <a:buNone/>
              <a:defRPr sz="1795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F003820-AA7E-FC41-902A-D78A79918E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7513" y="4468587"/>
            <a:ext cx="8245542" cy="1311727"/>
          </a:xfrm>
          <a:prstGeom prst="rect">
            <a:avLst/>
          </a:prstGeom>
        </p:spPr>
        <p:txBody>
          <a:bodyPr anchor="b"/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Industry-specific Cover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CB5203C8-9532-2548-8B7C-C0F9AEEFEF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272" y="6372226"/>
            <a:ext cx="2691141" cy="25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0000"/>
              </a:lnSpc>
              <a:buNone/>
              <a:defRPr sz="160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+mn-lt"/>
                <a:cs typeface="Arial" pitchFamily="34" charset="0"/>
              </a:defRPr>
            </a:lvl1pPr>
            <a:lvl2pPr marL="0" indent="0" algn="l">
              <a:buNone/>
              <a:defRPr sz="1596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12193" indent="0">
              <a:buNone/>
              <a:defRPr sz="1795"/>
            </a:lvl3pPr>
            <a:lvl4pPr marL="1368290" indent="0">
              <a:buNone/>
              <a:defRPr sz="1795"/>
            </a:lvl4pPr>
            <a:lvl5pPr marL="1824387" indent="0">
              <a:buNone/>
              <a:defRPr sz="1795"/>
            </a:lvl5pPr>
          </a:lstStyle>
          <a:p>
            <a:pPr lvl="0"/>
            <a:r>
              <a:rPr lang="en-US" noProof="0"/>
              <a:t>Edit date, name or version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29D1C6-F39F-1242-BFE2-F832C1CC8A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60228" y="6578023"/>
            <a:ext cx="3695848" cy="171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indent="0" algn="r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noProof="0" dirty="0">
                <a:solidFill>
                  <a:schemeClr val="tx1"/>
                </a:solidFill>
                <a:latin typeface="Franklin Gothic Book" panose="020B0503020102020204" pitchFamily="34" charset="0"/>
                <a:cs typeface="Arial" charset="0"/>
              </a:rPr>
              <a:t>All</a:t>
            </a:r>
            <a:r>
              <a:rPr lang="en-US" sz="800" baseline="0" noProof="0" dirty="0">
                <a:solidFill>
                  <a:schemeClr val="tx1"/>
                </a:solidFill>
                <a:latin typeface="Franklin Gothic Book" panose="020B0503020102020204" pitchFamily="34" charset="0"/>
                <a:cs typeface="Arial" charset="0"/>
              </a:rPr>
              <a:t> Rights Reserved </a:t>
            </a:r>
            <a:r>
              <a:rPr lang="en-US" sz="800" noProof="0" dirty="0">
                <a:solidFill>
                  <a:schemeClr val="tx1"/>
                </a:solidFill>
                <a:latin typeface="Franklin Gothic Book" panose="020B0503020102020204" pitchFamily="34" charset="0"/>
                <a:cs typeface="Arial" charset="0"/>
              </a:rPr>
              <a:t>© </a:t>
            </a:r>
            <a:r>
              <a:rPr lang="en-US" sz="800" noProof="0" dirty="0" err="1">
                <a:solidFill>
                  <a:schemeClr val="tx1"/>
                </a:solidFill>
                <a:latin typeface="Franklin Gothic Book" panose="020B0503020102020204" pitchFamily="34" charset="0"/>
                <a:cs typeface="Arial" charset="0"/>
              </a:rPr>
              <a:t>Valores</a:t>
            </a:r>
            <a:r>
              <a:rPr lang="en-US" sz="800" noProof="0" dirty="0">
                <a:solidFill>
                  <a:schemeClr val="tx1"/>
                </a:solidFill>
                <a:latin typeface="Franklin Gothic Book" panose="020B0503020102020204" pitchFamily="34" charset="0"/>
                <a:cs typeface="Arial" charset="0"/>
              </a:rPr>
              <a:t> </a:t>
            </a:r>
            <a:r>
              <a:rPr lang="en-US" sz="800" noProof="0" dirty="0" err="1">
                <a:solidFill>
                  <a:schemeClr val="tx1"/>
                </a:solidFill>
                <a:latin typeface="Franklin Gothic Book" panose="020B0503020102020204" pitchFamily="34" charset="0"/>
                <a:cs typeface="Arial" charset="0"/>
              </a:rPr>
              <a:t>Corporativos</a:t>
            </a:r>
            <a:r>
              <a:rPr lang="en-US" sz="800" noProof="0" dirty="0">
                <a:solidFill>
                  <a:schemeClr val="tx1"/>
                </a:solidFill>
                <a:latin typeface="Franklin Gothic Book" panose="020B0503020102020204" pitchFamily="34" charset="0"/>
                <a:cs typeface="Arial" charset="0"/>
              </a:rPr>
              <a:t> </a:t>
            </a:r>
            <a:r>
              <a:rPr lang="en-US" sz="800" noProof="0" dirty="0" err="1">
                <a:solidFill>
                  <a:schemeClr val="tx1"/>
                </a:solidFill>
                <a:latin typeface="Franklin Gothic Book" panose="020B0503020102020204" pitchFamily="34" charset="0"/>
                <a:cs typeface="Arial" charset="0"/>
              </a:rPr>
              <a:t>Softtek</a:t>
            </a:r>
            <a:r>
              <a:rPr lang="en-US" sz="800" noProof="0" dirty="0">
                <a:solidFill>
                  <a:schemeClr val="tx1"/>
                </a:solidFill>
                <a:latin typeface="Franklin Gothic Book" panose="020B0503020102020204" pitchFamily="34" charset="0"/>
                <a:cs typeface="Arial" charset="0"/>
              </a:rPr>
              <a:t> S.A. de C.V. 2019 | Internal</a:t>
            </a:r>
            <a:endParaRPr lang="en-US" sz="798" noProof="0" dirty="0">
              <a:solidFill>
                <a:schemeClr val="tx1"/>
              </a:solidFill>
              <a:latin typeface="Franklin Gothic Book" panose="020B0503020102020204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194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A2942794-57BC-C145-A2E4-11E38B9D88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273" y="4154272"/>
            <a:ext cx="4848552" cy="3286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buNone/>
              <a:defRPr sz="1995">
                <a:solidFill>
                  <a:schemeClr val="tx1"/>
                </a:solidFill>
                <a:effectLst/>
                <a:latin typeface="+mn-lt"/>
                <a:cs typeface="Arial" pitchFamily="34" charset="0"/>
              </a:defRPr>
            </a:lvl1pPr>
            <a:lvl2pPr marL="0" indent="0" algn="l">
              <a:buNone/>
              <a:defRPr sz="1596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12193" indent="0">
              <a:buNone/>
              <a:defRPr sz="1795"/>
            </a:lvl3pPr>
            <a:lvl4pPr marL="1368290" indent="0">
              <a:buNone/>
              <a:defRPr sz="1795"/>
            </a:lvl4pPr>
            <a:lvl5pPr marL="1824387" indent="0">
              <a:buNone/>
              <a:defRPr sz="1795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F427721-A7EE-A94E-AF82-B30522FA1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13" y="1725399"/>
            <a:ext cx="4848551" cy="2322739"/>
          </a:xfrm>
          <a:prstGeom prst="rect">
            <a:avLst/>
          </a:prstGeom>
        </p:spPr>
        <p:txBody>
          <a:bodyPr anchor="b"/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 descr="Softtek-White.wmf">
            <a:extLst>
              <a:ext uri="{FF2B5EF4-FFF2-40B4-BE49-F238E27FC236}">
                <a16:creationId xmlns:a16="http://schemas.microsoft.com/office/drawing/2014/main" id="{995C840A-BF3D-FC45-913E-3EE5299C8C2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3332" y="671515"/>
            <a:ext cx="2194511" cy="11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350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 Slide 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A2942794-57BC-C145-A2E4-11E38B9D88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273" y="5908242"/>
            <a:ext cx="4848552" cy="3286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buNone/>
              <a:defRPr sz="1995">
                <a:solidFill>
                  <a:schemeClr val="tx1"/>
                </a:solidFill>
                <a:effectLst/>
                <a:latin typeface="+mn-lt"/>
                <a:cs typeface="Arial" pitchFamily="34" charset="0"/>
              </a:defRPr>
            </a:lvl1pPr>
            <a:lvl2pPr marL="0" indent="0" algn="l">
              <a:buNone/>
              <a:defRPr sz="1596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12193" indent="0">
              <a:buNone/>
              <a:defRPr sz="1795"/>
            </a:lvl3pPr>
            <a:lvl4pPr marL="1368290" indent="0">
              <a:buNone/>
              <a:defRPr sz="1795"/>
            </a:lvl4pPr>
            <a:lvl5pPr marL="1824387" indent="0">
              <a:buNone/>
              <a:defRPr sz="1795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F427721-A7EE-A94E-AF82-B30522FA1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14" y="3479369"/>
            <a:ext cx="4807450" cy="2322739"/>
          </a:xfrm>
          <a:prstGeom prst="rect">
            <a:avLst/>
          </a:prstGeom>
        </p:spPr>
        <p:txBody>
          <a:bodyPr anchor="b"/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 descr="Softtek-White.wmf">
            <a:extLst>
              <a:ext uri="{FF2B5EF4-FFF2-40B4-BE49-F238E27FC236}">
                <a16:creationId xmlns:a16="http://schemas.microsoft.com/office/drawing/2014/main" id="{7CC27DB1-A3E5-CD40-B20E-F30DBC3B370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3332" y="671515"/>
            <a:ext cx="2194511" cy="11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83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 Slide - Time to Evolv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303B8FCC-CB3A-994D-ABE1-1450D0A53B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94533" y="5358952"/>
            <a:ext cx="4848552" cy="3286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80000"/>
              </a:lnSpc>
              <a:buNone/>
              <a:defRPr sz="1995">
                <a:solidFill>
                  <a:schemeClr val="tx1"/>
                </a:solidFill>
                <a:effectLst/>
                <a:latin typeface="+mn-lt"/>
                <a:cs typeface="Arial" pitchFamily="34" charset="0"/>
              </a:defRPr>
            </a:lvl1pPr>
            <a:lvl2pPr marL="0" indent="0" algn="l">
              <a:buNone/>
              <a:defRPr sz="1596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12193" indent="0">
              <a:buNone/>
              <a:defRPr sz="1795"/>
            </a:lvl3pPr>
            <a:lvl4pPr marL="1368290" indent="0">
              <a:buNone/>
              <a:defRPr sz="1795"/>
            </a:lvl4pPr>
            <a:lvl5pPr marL="1824387" indent="0">
              <a:buNone/>
              <a:defRPr sz="1795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7CF846-EF40-6246-B472-0257AFB53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2773" y="2930079"/>
            <a:ext cx="4848551" cy="2322739"/>
          </a:xfrm>
          <a:prstGeom prst="rect">
            <a:avLst/>
          </a:prstGeom>
        </p:spPr>
        <p:txBody>
          <a:bodyPr anchor="b"/>
          <a:lstStyle>
            <a:lvl1pPr algn="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6A52AC1D-9471-C042-8CB2-B964DE7833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7334" y="419692"/>
            <a:ext cx="1003990" cy="23213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2C4BD95-7E8D-404A-BBED-5CB2515D638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7718" y="651828"/>
            <a:ext cx="2451590" cy="245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25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Back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ofttek-White.wmf">
            <a:extLst>
              <a:ext uri="{FF2B5EF4-FFF2-40B4-BE49-F238E27FC236}">
                <a16:creationId xmlns:a16="http://schemas.microsoft.com/office/drawing/2014/main" id="{DE756E6B-B838-4D4E-B77A-4C727CF7C4E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428" y="5887233"/>
            <a:ext cx="1307770" cy="66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43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slideLayout" Target="../slideLayouts/slideLayout41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28" Type="http://schemas.microsoft.com/office/2007/relationships/hdphoto" Target="../media/hdphoto2.wdp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Relationship Id="rId27" Type="http://schemas.openxmlformats.org/officeDocument/2006/relationships/image" Target="../media/image1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1394A97-10BB-7246-ADE3-4F389BBC655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60228" y="6578023"/>
            <a:ext cx="3695848" cy="171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indent="0" algn="r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All</a:t>
            </a:r>
            <a:r>
              <a:rPr lang="en-US" sz="800" baseline="0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Rights Reserved </a:t>
            </a:r>
            <a:r>
              <a:rPr lang="en-US" sz="800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© </a:t>
            </a:r>
            <a:r>
              <a:rPr lang="en-US" sz="800" noProof="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Valores</a:t>
            </a:r>
            <a:r>
              <a:rPr lang="en-US" sz="800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</a:t>
            </a:r>
            <a:r>
              <a:rPr lang="en-US" sz="800" noProof="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Corporativos</a:t>
            </a:r>
            <a:r>
              <a:rPr lang="en-US" sz="800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</a:t>
            </a:r>
            <a:r>
              <a:rPr lang="en-US" sz="800" noProof="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Softtek</a:t>
            </a:r>
            <a:r>
              <a:rPr lang="en-US" sz="800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S.A. de C.V. 2019 | Internal</a:t>
            </a:r>
            <a:endParaRPr lang="en-US" sz="798" noProof="0" dirty="0">
              <a:solidFill>
                <a:schemeClr val="bg1">
                  <a:lumMod val="60000"/>
                  <a:lumOff val="40000"/>
                </a:schemeClr>
              </a:solidFill>
              <a:latin typeface="Franklin Gothic Book" panose="020B0503020102020204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144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9" r:id="rId2"/>
    <p:sldLayoutId id="2147483678" r:id="rId3"/>
    <p:sldLayoutId id="2147483680" r:id="rId4"/>
    <p:sldLayoutId id="2147483748" r:id="rId5"/>
    <p:sldLayoutId id="2147483705" r:id="rId6"/>
    <p:sldLayoutId id="2147483707" r:id="rId7"/>
    <p:sldLayoutId id="2147483729" r:id="rId8"/>
    <p:sldLayoutId id="2147483690" r:id="rId9"/>
    <p:sldLayoutId id="2147483698" r:id="rId10"/>
    <p:sldLayoutId id="2147483664" r:id="rId11"/>
    <p:sldLayoutId id="2147483730" r:id="rId12"/>
    <p:sldLayoutId id="2147483711" r:id="rId13"/>
    <p:sldLayoutId id="2147483700" r:id="rId14"/>
    <p:sldLayoutId id="2147483699" r:id="rId15"/>
    <p:sldLayoutId id="214748370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B585E4-3078-C441-B363-838892483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7" y="288925"/>
            <a:ext cx="10380133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52A21-A9AE-AB4D-BADB-976AF356D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49" y="933450"/>
            <a:ext cx="11634107" cy="5530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7C0A5-9349-1349-8AED-2BCF014BA15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73161" y="6528459"/>
            <a:ext cx="310481" cy="238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 anchor="ctr"/>
          <a:lstStyle/>
          <a:p>
            <a:pPr marL="0" marR="0" indent="0" algn="ctr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AD8C7C-CCBC-854D-A681-3946D5D911B7}" type="slidenum">
              <a:rPr lang="en-US" sz="1000" b="0" i="0" noProof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cs typeface="Arial" charset="0"/>
              </a:rPr>
              <a:pPr marL="0" marR="0" indent="0" algn="ctr" defTabSz="9121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noProof="0" dirty="0">
              <a:solidFill>
                <a:schemeClr val="tx1">
                  <a:lumMod val="60000"/>
                  <a:lumOff val="40000"/>
                </a:schemeClr>
              </a:solidFill>
              <a:latin typeface="+mn-lt"/>
              <a:cs typeface="Arial" charset="0"/>
            </a:endParaRP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E1DA136A-A225-EF4E-8D0A-0ADCD6D730A3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alphaModFix/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10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7334" y="419692"/>
            <a:ext cx="1003990" cy="2321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5DBD54-B312-6A4A-84FD-5D4D4EB3098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60228" y="6578023"/>
            <a:ext cx="3695848" cy="171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indent="0" algn="r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noProof="0" dirty="0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All</a:t>
            </a:r>
            <a:r>
              <a:rPr lang="en-US" sz="800" baseline="0" noProof="0" dirty="0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Rights Reserved </a:t>
            </a:r>
            <a:r>
              <a:rPr lang="en-US" sz="800" noProof="0" dirty="0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© </a:t>
            </a:r>
            <a:r>
              <a:rPr lang="en-US" sz="800" noProof="0" dirty="0" err="1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Valores</a:t>
            </a:r>
            <a:r>
              <a:rPr lang="en-US" sz="800" noProof="0" dirty="0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</a:t>
            </a:r>
            <a:r>
              <a:rPr lang="en-US" sz="800" noProof="0" dirty="0" err="1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Corporativos</a:t>
            </a:r>
            <a:r>
              <a:rPr lang="en-US" sz="800" noProof="0" dirty="0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</a:t>
            </a:r>
            <a:r>
              <a:rPr lang="en-US" sz="800" noProof="0" dirty="0" err="1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Softtek</a:t>
            </a:r>
            <a:r>
              <a:rPr lang="en-US" sz="800" noProof="0" dirty="0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S.A. de C.V. 2019 | Internal</a:t>
            </a:r>
            <a:endParaRPr lang="en-US" sz="798" noProof="0" dirty="0">
              <a:solidFill>
                <a:schemeClr val="bg2">
                  <a:lumMod val="50000"/>
                </a:schemeClr>
              </a:solidFill>
              <a:latin typeface="Franklin Gothic Book" panose="020B0503020102020204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93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84" r:id="rId2"/>
    <p:sldLayoutId id="2147483691" r:id="rId3"/>
    <p:sldLayoutId id="2147483696" r:id="rId4"/>
    <p:sldLayoutId id="2147483692" r:id="rId5"/>
    <p:sldLayoutId id="2147483693" r:id="rId6"/>
    <p:sldLayoutId id="2147483712" r:id="rId7"/>
    <p:sldLayoutId id="2147483685" r:id="rId8"/>
    <p:sldLayoutId id="2147483727" r:id="rId9"/>
    <p:sldLayoutId id="2147483728" r:id="rId10"/>
    <p:sldLayoutId id="2147483751" r:id="rId11"/>
    <p:sldLayoutId id="2147483753" r:id="rId12"/>
    <p:sldLayoutId id="2147483755" r:id="rId13"/>
    <p:sldLayoutId id="2147483754" r:id="rId14"/>
    <p:sldLayoutId id="2147483731" r:id="rId15"/>
    <p:sldLayoutId id="2147483743" r:id="rId16"/>
    <p:sldLayoutId id="2147483744" r:id="rId17"/>
    <p:sldLayoutId id="2147483745" r:id="rId18"/>
    <p:sldLayoutId id="2147483669" r:id="rId19"/>
    <p:sldLayoutId id="2147483701" r:id="rId20"/>
    <p:sldLayoutId id="2147483702" r:id="rId21"/>
    <p:sldLayoutId id="2147483703" r:id="rId22"/>
    <p:sldLayoutId id="2147483670" r:id="rId23"/>
    <p:sldLayoutId id="2147483746" r:id="rId24"/>
    <p:sldLayoutId id="2147483747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5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0A053E-4C11-C146-B4DC-EE7E1A04CA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Working with </a:t>
            </a:r>
            <a:r>
              <a:rPr lang="en-US" dirty="0" err="1" smtClean="0"/>
              <a:t>acbuild</a:t>
            </a:r>
            <a:r>
              <a:rPr lang="en-US" dirty="0" smtClean="0"/>
              <a:t> and </a:t>
            </a:r>
            <a:r>
              <a:rPr lang="en-US" dirty="0" err="1" smtClean="0"/>
              <a:t>dockerfiles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197E544-C0DD-E545-A858-CD93373A78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29/01/2020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D7C8A7-ADE3-AC47-8E9B-35CFD22CA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/ </a:t>
            </a:r>
            <a:r>
              <a:rPr lang="en-US" dirty="0" err="1" smtClean="0"/>
              <a:t>Rkt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56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8204" y="591127"/>
            <a:ext cx="8536487" cy="852356"/>
          </a:xfrm>
        </p:spPr>
        <p:txBody>
          <a:bodyPr/>
          <a:lstStyle/>
          <a:p>
            <a:r>
              <a:rPr lang="en-US" dirty="0" smtClean="0"/>
              <a:t>Trying out with Vagrant</a:t>
            </a:r>
            <a:endParaRPr lang="es-MX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04" y="3096787"/>
            <a:ext cx="11338834" cy="32541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8218" y="2346036"/>
            <a:ext cx="923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Now, we </a:t>
            </a:r>
            <a:r>
              <a:rPr lang="en-US" dirty="0" err="1" smtClean="0"/>
              <a:t>gonna</a:t>
            </a:r>
            <a:r>
              <a:rPr lang="en-US" dirty="0" smtClean="0"/>
              <a:t> obtain the executable by performing a </a:t>
            </a:r>
            <a:r>
              <a:rPr lang="en-US" dirty="0" err="1" smtClean="0"/>
              <a:t>wget</a:t>
            </a:r>
            <a:r>
              <a:rPr lang="en-US" dirty="0" smtClean="0"/>
              <a:t> over the </a:t>
            </a:r>
            <a:r>
              <a:rPr lang="en-US" dirty="0" err="1" smtClean="0"/>
              <a:t>acbuild</a:t>
            </a:r>
            <a:r>
              <a:rPr lang="en-US" dirty="0" smtClean="0"/>
              <a:t> </a:t>
            </a:r>
            <a:r>
              <a:rPr lang="en-US" dirty="0" err="1" smtClean="0"/>
              <a:t>github</a:t>
            </a:r>
            <a:r>
              <a:rPr lang="en-US" dirty="0" smtClean="0"/>
              <a:t> repo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5039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8204" y="591127"/>
            <a:ext cx="8536487" cy="852356"/>
          </a:xfrm>
        </p:spPr>
        <p:txBody>
          <a:bodyPr/>
          <a:lstStyle/>
          <a:p>
            <a:r>
              <a:rPr lang="en-US" dirty="0" smtClean="0"/>
              <a:t>Trying out with Vagrant</a:t>
            </a:r>
            <a:endParaRPr lang="es-MX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05" y="2992582"/>
            <a:ext cx="10312067" cy="19119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156" y="4988284"/>
            <a:ext cx="6823164" cy="14044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8218" y="1985477"/>
            <a:ext cx="10047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When tar.gz file is downloaded we have to set an alias to the </a:t>
            </a:r>
            <a:r>
              <a:rPr lang="en-US" dirty="0" err="1" smtClean="0"/>
              <a:t>acbuild</a:t>
            </a:r>
            <a:r>
              <a:rPr lang="en-US" dirty="0" smtClean="0"/>
              <a:t> in order to include it on our PATH. You can verify that it’s correctly aliased by typing </a:t>
            </a:r>
            <a:r>
              <a:rPr lang="en-US" dirty="0" err="1" smtClean="0"/>
              <a:t>acbuild</a:t>
            </a:r>
            <a:r>
              <a:rPr lang="en-US" dirty="0" smtClean="0"/>
              <a:t> version, which will show you the exit you see below.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2028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8204" y="591127"/>
            <a:ext cx="8536487" cy="852356"/>
          </a:xfrm>
        </p:spPr>
        <p:txBody>
          <a:bodyPr/>
          <a:lstStyle/>
          <a:p>
            <a:r>
              <a:rPr lang="en-US" dirty="0" smtClean="0"/>
              <a:t>Trying out with Vagrant</a:t>
            </a:r>
            <a:endParaRPr lang="es-MX" dirty="0"/>
          </a:p>
        </p:txBody>
      </p:sp>
      <p:sp>
        <p:nvSpPr>
          <p:cNvPr id="6" name="TextBox 5"/>
          <p:cNvSpPr txBox="1"/>
          <p:nvPr/>
        </p:nvSpPr>
        <p:spPr>
          <a:xfrm>
            <a:off x="868218" y="2033366"/>
            <a:ext cx="100475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Building an ACI image it’s possible by follow a basic sequence. It typically begins by giving </a:t>
            </a:r>
            <a:r>
              <a:rPr lang="en-US" b="1" dirty="0" err="1" smtClean="0"/>
              <a:t>acbuild</a:t>
            </a:r>
            <a:r>
              <a:rPr lang="en-US" b="1" dirty="0" smtClean="0"/>
              <a:t> </a:t>
            </a:r>
            <a:r>
              <a:rPr lang="en-US" dirty="0" smtClean="0"/>
              <a:t>the context, which means an entry point and a finish point using the begin and end directives as </a:t>
            </a:r>
            <a:r>
              <a:rPr lang="en-US" dirty="0" err="1" smtClean="0"/>
              <a:t>acbuild</a:t>
            </a:r>
            <a:r>
              <a:rPr lang="en-US" dirty="0" smtClean="0"/>
              <a:t> arguments. Between </a:t>
            </a:r>
            <a:r>
              <a:rPr lang="en-US" dirty="0" err="1" smtClean="0"/>
              <a:t>acbuild</a:t>
            </a:r>
            <a:r>
              <a:rPr lang="en-US" dirty="0" smtClean="0"/>
              <a:t> begin and </a:t>
            </a:r>
            <a:r>
              <a:rPr lang="en-US" dirty="0" err="1" smtClean="0"/>
              <a:t>acbuild</a:t>
            </a:r>
            <a:r>
              <a:rPr lang="en-US" dirty="0" smtClean="0"/>
              <a:t> end we’ll set all instructions in order to configure and write the ACI Image to disk. </a:t>
            </a:r>
            <a:r>
              <a:rPr lang="en-US" b="1" dirty="0" smtClean="0"/>
              <a:t>Let’s do that! </a:t>
            </a:r>
            <a:endParaRPr lang="es-MX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78076" y="3679566"/>
            <a:ext cx="2329568" cy="23295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04903" y="3823578"/>
            <a:ext cx="2041544" cy="204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29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8204" y="591127"/>
            <a:ext cx="8536487" cy="852356"/>
          </a:xfrm>
        </p:spPr>
        <p:txBody>
          <a:bodyPr/>
          <a:lstStyle/>
          <a:p>
            <a:r>
              <a:rPr lang="en-US" dirty="0" smtClean="0"/>
              <a:t>Trying out with Vagrant</a:t>
            </a:r>
            <a:endParaRPr lang="es-MX" dirty="0"/>
          </a:p>
        </p:txBody>
      </p:sp>
      <p:sp>
        <p:nvSpPr>
          <p:cNvPr id="6" name="TextBox 5"/>
          <p:cNvSpPr txBox="1"/>
          <p:nvPr/>
        </p:nvSpPr>
        <p:spPr>
          <a:xfrm>
            <a:off x="868218" y="2033366"/>
            <a:ext cx="10047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First step is give the context to our new image, name it and stablish the base image in order to get a fully operative ACI file. We can achieve that by typing the begin, set-name and dependency add options with </a:t>
            </a:r>
            <a:r>
              <a:rPr lang="en-US" dirty="0" err="1" smtClean="0"/>
              <a:t>acbuild</a:t>
            </a:r>
            <a:r>
              <a:rPr lang="en-US" dirty="0" smtClean="0"/>
              <a:t> command</a:t>
            </a:r>
            <a:endParaRPr lang="es-MX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218" y="3329177"/>
            <a:ext cx="10097925" cy="107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5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8204" y="591127"/>
            <a:ext cx="8536487" cy="852356"/>
          </a:xfrm>
        </p:spPr>
        <p:txBody>
          <a:bodyPr/>
          <a:lstStyle/>
          <a:p>
            <a:r>
              <a:rPr lang="en-US" dirty="0" smtClean="0"/>
              <a:t>Trying out with Vagrant</a:t>
            </a:r>
            <a:endParaRPr lang="es-MX" dirty="0"/>
          </a:p>
        </p:txBody>
      </p:sp>
      <p:sp>
        <p:nvSpPr>
          <p:cNvPr id="6" name="TextBox 5"/>
          <p:cNvSpPr txBox="1"/>
          <p:nvPr/>
        </p:nvSpPr>
        <p:spPr>
          <a:xfrm>
            <a:off x="868218" y="1877924"/>
            <a:ext cx="100475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In this case, we found an error while trying to specify two Alpine’s package manager operations into our ACI (</a:t>
            </a:r>
            <a:r>
              <a:rPr lang="en-US" dirty="0" err="1" smtClean="0"/>
              <a:t>apk</a:t>
            </a:r>
            <a:r>
              <a:rPr lang="en-US" dirty="0" smtClean="0"/>
              <a:t> is the command to invoke in order to make package operations). System show us that system-</a:t>
            </a:r>
            <a:r>
              <a:rPr lang="en-US" dirty="0" err="1" smtClean="0"/>
              <a:t>nspawn</a:t>
            </a:r>
            <a:r>
              <a:rPr lang="en-US" dirty="0" smtClean="0"/>
              <a:t> is not present in our system, so we </a:t>
            </a:r>
            <a:r>
              <a:rPr lang="en-US" dirty="0" err="1" smtClean="0"/>
              <a:t>gonna</a:t>
            </a:r>
            <a:r>
              <a:rPr lang="en-US" dirty="0" smtClean="0"/>
              <a:t> install it and retry the </a:t>
            </a:r>
            <a:r>
              <a:rPr lang="en-US" dirty="0" err="1" smtClean="0"/>
              <a:t>acbuild</a:t>
            </a:r>
            <a:r>
              <a:rPr lang="en-US" dirty="0" smtClean="0"/>
              <a:t> run instruction. </a:t>
            </a:r>
            <a:endParaRPr lang="es-MX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595" y="3240584"/>
            <a:ext cx="8884800" cy="13025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369" y="4705454"/>
            <a:ext cx="7047252" cy="183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6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8204" y="591127"/>
            <a:ext cx="8536487" cy="852356"/>
          </a:xfrm>
        </p:spPr>
        <p:txBody>
          <a:bodyPr/>
          <a:lstStyle/>
          <a:p>
            <a:r>
              <a:rPr lang="en-US" dirty="0" smtClean="0"/>
              <a:t>Trying out with Vagrant</a:t>
            </a:r>
            <a:endParaRPr lang="es-MX" dirty="0"/>
          </a:p>
        </p:txBody>
      </p:sp>
      <p:sp>
        <p:nvSpPr>
          <p:cNvPr id="6" name="TextBox 5"/>
          <p:cNvSpPr txBox="1"/>
          <p:nvPr/>
        </p:nvSpPr>
        <p:spPr>
          <a:xfrm>
            <a:off x="661413" y="2163071"/>
            <a:ext cx="33174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Once we have </a:t>
            </a:r>
            <a:r>
              <a:rPr lang="en-US" dirty="0" err="1" smtClean="0"/>
              <a:t>systemd-nspawn</a:t>
            </a:r>
            <a:r>
              <a:rPr lang="en-US" dirty="0" smtClean="0"/>
              <a:t> and after retry to add the run – </a:t>
            </a:r>
            <a:r>
              <a:rPr lang="en-US" dirty="0" err="1" smtClean="0"/>
              <a:t>apk</a:t>
            </a:r>
            <a:r>
              <a:rPr lang="en-US" dirty="0" smtClean="0"/>
              <a:t> update directives in order to install </a:t>
            </a:r>
            <a:r>
              <a:rPr lang="en-US" dirty="0" err="1" smtClean="0"/>
              <a:t>nginx</a:t>
            </a:r>
            <a:r>
              <a:rPr lang="en-US" dirty="0" smtClean="0"/>
              <a:t> over our </a:t>
            </a:r>
            <a:r>
              <a:rPr lang="en-US" dirty="0" err="1" smtClean="0"/>
              <a:t>aci</a:t>
            </a:r>
            <a:r>
              <a:rPr lang="en-US" dirty="0" smtClean="0"/>
              <a:t> all the operations will be successfully performed. </a:t>
            </a:r>
            <a:endParaRPr lang="es-MX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998" y="2025705"/>
            <a:ext cx="7028311" cy="202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21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8204" y="591127"/>
            <a:ext cx="8536487" cy="852356"/>
          </a:xfrm>
        </p:spPr>
        <p:txBody>
          <a:bodyPr/>
          <a:lstStyle/>
          <a:p>
            <a:r>
              <a:rPr lang="en-US" dirty="0" smtClean="0"/>
              <a:t>Trying out with Vagrant</a:t>
            </a:r>
            <a:endParaRPr lang="es-MX" dirty="0"/>
          </a:p>
        </p:txBody>
      </p:sp>
      <p:sp>
        <p:nvSpPr>
          <p:cNvPr id="6" name="TextBox 5"/>
          <p:cNvSpPr txBox="1"/>
          <p:nvPr/>
        </p:nvSpPr>
        <p:spPr>
          <a:xfrm>
            <a:off x="661413" y="4361326"/>
            <a:ext cx="10847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The next step is mount the file system for </a:t>
            </a:r>
            <a:r>
              <a:rPr lang="en-US" dirty="0" err="1" smtClean="0"/>
              <a:t>nginx</a:t>
            </a:r>
            <a:r>
              <a:rPr lang="en-US" dirty="0" smtClean="0"/>
              <a:t>, making the </a:t>
            </a:r>
            <a:r>
              <a:rPr lang="en-US" dirty="0" err="1" smtClean="0"/>
              <a:t>nginx</a:t>
            </a:r>
            <a:r>
              <a:rPr lang="en-US" dirty="0" smtClean="0"/>
              <a:t> runnable by executing the bin file and finally </a:t>
            </a:r>
            <a:r>
              <a:rPr lang="en-US" b="1" dirty="0" smtClean="0"/>
              <a:t>WRITE THE ACI to the disk! </a:t>
            </a:r>
            <a:endParaRPr lang="es-MX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995" y="2301870"/>
            <a:ext cx="8013014" cy="161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1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8204" y="591127"/>
            <a:ext cx="8536487" cy="852356"/>
          </a:xfrm>
        </p:spPr>
        <p:txBody>
          <a:bodyPr/>
          <a:lstStyle/>
          <a:p>
            <a:r>
              <a:rPr lang="en-US" dirty="0" smtClean="0"/>
              <a:t>Run overview </a:t>
            </a:r>
            <a:endParaRPr lang="es-MX" dirty="0"/>
          </a:p>
        </p:txBody>
      </p:sp>
      <p:sp>
        <p:nvSpPr>
          <p:cNvPr id="6" name="TextBox 5"/>
          <p:cNvSpPr txBox="1"/>
          <p:nvPr/>
        </p:nvSpPr>
        <p:spPr>
          <a:xfrm>
            <a:off x="738415" y="3600930"/>
            <a:ext cx="10847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In this case we are running a new pod from a custom ACI Image, it is not signed, that’s why we’re adding the </a:t>
            </a:r>
          </a:p>
          <a:p>
            <a:pPr algn="just"/>
            <a:r>
              <a:rPr lang="en-US" b="1" dirty="0" smtClean="0">
                <a:latin typeface="Consolas" panose="020B0609020204030204" pitchFamily="49" charset="0"/>
              </a:rPr>
              <a:t>--insecure-options=image </a:t>
            </a:r>
            <a:r>
              <a:rPr lang="en-US" dirty="0" smtClean="0"/>
              <a:t>flag, it’s followed by the name of our custom image </a:t>
            </a:r>
            <a:r>
              <a:rPr lang="en-US" b="1" dirty="0" err="1" smtClean="0">
                <a:latin typeface="Consolas" panose="020B0609020204030204" pitchFamily="49" charset="0"/>
              </a:rPr>
              <a:t>coenginx.aci</a:t>
            </a:r>
            <a:r>
              <a:rPr lang="en-US" b="1" dirty="0" smtClean="0">
                <a:latin typeface="Consolas" panose="020B0609020204030204" pitchFamily="49" charset="0"/>
              </a:rPr>
              <a:t>. </a:t>
            </a:r>
            <a:r>
              <a:rPr lang="en-US" dirty="0" smtClean="0">
                <a:latin typeface="+mj-lt"/>
              </a:rPr>
              <a:t>We also added a volume in order to serve the html file from that location and attached a network as host.</a:t>
            </a:r>
            <a:endParaRPr lang="es-MX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90" y="2338164"/>
            <a:ext cx="12018745" cy="36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7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8204" y="591127"/>
            <a:ext cx="8536487" cy="852356"/>
          </a:xfrm>
        </p:spPr>
        <p:txBody>
          <a:bodyPr/>
          <a:lstStyle/>
          <a:p>
            <a:r>
              <a:rPr lang="en-US" dirty="0" smtClean="0"/>
              <a:t>And voilà!</a:t>
            </a:r>
            <a:endParaRPr lang="es-MX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635" y="1639254"/>
            <a:ext cx="6183383" cy="476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65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it’s Docker time!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06545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09272" y="1882127"/>
            <a:ext cx="5542145" cy="43431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ome concepts!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What is </a:t>
            </a:r>
            <a:r>
              <a:rPr lang="en-US" dirty="0" err="1" smtClean="0"/>
              <a:t>acibuild</a:t>
            </a:r>
            <a:r>
              <a:rPr lang="en-US" dirty="0" smtClean="0"/>
              <a:t>?</a:t>
            </a:r>
          </a:p>
          <a:p>
            <a:pPr marL="1255093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How it works?</a:t>
            </a:r>
          </a:p>
          <a:p>
            <a:pPr marL="1255093" lvl="2" indent="-342900">
              <a:buFont typeface="Arial" panose="020B0604020202020204" pitchFamily="34" charset="0"/>
              <a:buChar char="•"/>
            </a:pPr>
            <a:r>
              <a:rPr lang="en-US" dirty="0"/>
              <a:t>Getting started with </a:t>
            </a:r>
            <a:r>
              <a:rPr lang="en-US" dirty="0" err="1" smtClean="0"/>
              <a:t>acibuild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What is a </a:t>
            </a:r>
            <a:r>
              <a:rPr lang="en-US" dirty="0" err="1" smtClean="0"/>
              <a:t>docker</a:t>
            </a:r>
            <a:r>
              <a:rPr lang="en-US" dirty="0" err="1" smtClean="0"/>
              <a:t>file</a:t>
            </a:r>
            <a:r>
              <a:rPr lang="en-US" dirty="0" smtClean="0"/>
              <a:t>?</a:t>
            </a:r>
          </a:p>
          <a:p>
            <a:pPr marL="1255093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Conventions and </a:t>
            </a:r>
            <a:r>
              <a:rPr lang="en-US" dirty="0" err="1" smtClean="0"/>
              <a:t>sintaxis</a:t>
            </a:r>
            <a:endParaRPr lang="en-US" dirty="0" smtClean="0"/>
          </a:p>
          <a:p>
            <a:pPr marL="1255093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Good practices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Getting started with </a:t>
            </a:r>
            <a:r>
              <a:rPr lang="en-US" dirty="0" err="1" smtClean="0"/>
              <a:t>dockerfile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marL="1255093" lvl="2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255093" lvl="2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255093" lvl="2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255093" lvl="2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274" y="895927"/>
            <a:ext cx="4848551" cy="676865"/>
          </a:xfrm>
        </p:spPr>
        <p:txBody>
          <a:bodyPr/>
          <a:lstStyle/>
          <a:p>
            <a:r>
              <a:rPr lang="en-US" dirty="0" smtClean="0"/>
              <a:t>On this document…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153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8204" y="591127"/>
            <a:ext cx="8536487" cy="852356"/>
          </a:xfrm>
        </p:spPr>
        <p:txBody>
          <a:bodyPr/>
          <a:lstStyle/>
          <a:p>
            <a:r>
              <a:rPr lang="en-US" dirty="0" smtClean="0"/>
              <a:t>What’s a </a:t>
            </a:r>
            <a:r>
              <a:rPr lang="en-US" dirty="0" err="1" smtClean="0"/>
              <a:t>Dockerfile</a:t>
            </a:r>
            <a:r>
              <a:rPr lang="en-US" dirty="0"/>
              <a:t>?</a:t>
            </a:r>
            <a:endParaRPr lang="es-MX" dirty="0"/>
          </a:p>
        </p:txBody>
      </p:sp>
      <p:sp>
        <p:nvSpPr>
          <p:cNvPr id="6" name="TextBox 5"/>
          <p:cNvSpPr txBox="1"/>
          <p:nvPr/>
        </p:nvSpPr>
        <p:spPr>
          <a:xfrm>
            <a:off x="590633" y="1790603"/>
            <a:ext cx="10847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As we know, Docker provides a Docker Hub with a lot of images which will help us to create powerful containers, most of them are Docker Certified or published for members of the community. There are a lot of images intended to work with the most popular tools for developers, DBA’s, DevOps, etc. </a:t>
            </a:r>
            <a:endParaRPr lang="es-MX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789" y="2750877"/>
            <a:ext cx="8598784" cy="384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0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8204" y="591127"/>
            <a:ext cx="8536487" cy="852356"/>
          </a:xfrm>
        </p:spPr>
        <p:txBody>
          <a:bodyPr/>
          <a:lstStyle/>
          <a:p>
            <a:r>
              <a:rPr lang="en-US" dirty="0" smtClean="0"/>
              <a:t>What’s a </a:t>
            </a:r>
            <a:r>
              <a:rPr lang="en-US" dirty="0" err="1" smtClean="0"/>
              <a:t>Dockerfile</a:t>
            </a:r>
            <a:r>
              <a:rPr lang="en-US" dirty="0"/>
              <a:t>?</a:t>
            </a:r>
            <a:endParaRPr lang="es-MX" dirty="0"/>
          </a:p>
        </p:txBody>
      </p:sp>
      <p:sp>
        <p:nvSpPr>
          <p:cNvPr id="6" name="TextBox 5"/>
          <p:cNvSpPr txBox="1"/>
          <p:nvPr/>
        </p:nvSpPr>
        <p:spPr>
          <a:xfrm>
            <a:off x="590633" y="1790603"/>
            <a:ext cx="10847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But, what if we need a custom Docker Image with personalized software which matches exactly with the </a:t>
            </a:r>
            <a:r>
              <a:rPr lang="en-US" dirty="0" err="1" smtClean="0"/>
              <a:t>requeriments</a:t>
            </a:r>
            <a:r>
              <a:rPr lang="en-US" dirty="0" smtClean="0"/>
              <a:t> of your project? We’ll, Docker offer us a solution: it allows to create a text file with the </a:t>
            </a:r>
            <a:r>
              <a:rPr lang="en-US" dirty="0" err="1" smtClean="0"/>
              <a:t>requeriments</a:t>
            </a:r>
            <a:r>
              <a:rPr lang="en-US" dirty="0"/>
              <a:t> </a:t>
            </a:r>
            <a:r>
              <a:rPr lang="en-US" dirty="0" smtClean="0"/>
              <a:t>we need to run and gives us a tool which will help us to build that image and run containers based on that file. This solution is the </a:t>
            </a:r>
            <a:r>
              <a:rPr lang="en-US" b="1" dirty="0" err="1" smtClean="0"/>
              <a:t>Dockerfile</a:t>
            </a:r>
            <a:r>
              <a:rPr lang="en-US" b="1" dirty="0" smtClean="0"/>
              <a:t>.</a:t>
            </a:r>
            <a:endParaRPr lang="es-MX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332" y="3804014"/>
            <a:ext cx="7663336" cy="172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4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8204" y="591127"/>
            <a:ext cx="8536487" cy="852356"/>
          </a:xfrm>
        </p:spPr>
        <p:txBody>
          <a:bodyPr/>
          <a:lstStyle/>
          <a:p>
            <a:r>
              <a:rPr lang="en-US" dirty="0" smtClean="0"/>
              <a:t>Getting started with </a:t>
            </a:r>
            <a:r>
              <a:rPr lang="en-US" dirty="0" err="1" smtClean="0"/>
              <a:t>Dockerfiles</a:t>
            </a:r>
            <a:r>
              <a:rPr lang="en-US" dirty="0" smtClean="0"/>
              <a:t>!</a:t>
            </a:r>
            <a:endParaRPr lang="es-MX" dirty="0"/>
          </a:p>
        </p:txBody>
      </p:sp>
      <p:sp>
        <p:nvSpPr>
          <p:cNvPr id="6" name="TextBox 5"/>
          <p:cNvSpPr txBox="1"/>
          <p:nvPr/>
        </p:nvSpPr>
        <p:spPr>
          <a:xfrm>
            <a:off x="590633" y="1790603"/>
            <a:ext cx="108470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 smtClean="0"/>
              <a:t>Dockerfiles</a:t>
            </a:r>
            <a:r>
              <a:rPr lang="en-US" dirty="0" smtClean="0"/>
              <a:t> has a simple </a:t>
            </a:r>
            <a:r>
              <a:rPr lang="en-US" dirty="0" err="1" smtClean="0"/>
              <a:t>sintaxis</a:t>
            </a:r>
            <a:r>
              <a:rPr lang="en-US" dirty="0" smtClean="0"/>
              <a:t> and help us to build images automatically by reading instructions from them. The main steps to build a custom image are as follows: </a:t>
            </a:r>
          </a:p>
          <a:p>
            <a:pPr algn="just"/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Create a new folder which contains the </a:t>
            </a:r>
            <a:r>
              <a:rPr lang="en-US" dirty="0" err="1" smtClean="0"/>
              <a:t>dockerfile</a:t>
            </a:r>
            <a:endParaRPr lang="en-US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Fill the </a:t>
            </a:r>
            <a:r>
              <a:rPr lang="en-US" dirty="0" err="1" smtClean="0"/>
              <a:t>dockerfile</a:t>
            </a:r>
            <a:r>
              <a:rPr lang="en-US" dirty="0" smtClean="0"/>
              <a:t> with our custom directives and instructions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Build the custom image by running the </a:t>
            </a:r>
            <a:r>
              <a:rPr lang="en-US" b="1" dirty="0" err="1" smtClean="0">
                <a:latin typeface="Consolas" panose="020B0609020204030204" pitchFamily="49" charset="0"/>
              </a:rPr>
              <a:t>docker</a:t>
            </a:r>
            <a:r>
              <a:rPr lang="en-US" b="1" dirty="0" smtClean="0">
                <a:latin typeface="Consolas" panose="020B0609020204030204" pitchFamily="49" charset="0"/>
              </a:rPr>
              <a:t> build </a:t>
            </a:r>
            <a:r>
              <a:rPr lang="en-US" dirty="0" smtClean="0"/>
              <a:t>command </a:t>
            </a:r>
            <a:endParaRPr lang="es-MX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332" y="4090341"/>
            <a:ext cx="7663336" cy="172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8204" y="591127"/>
            <a:ext cx="8536487" cy="852356"/>
          </a:xfrm>
        </p:spPr>
        <p:txBody>
          <a:bodyPr/>
          <a:lstStyle/>
          <a:p>
            <a:r>
              <a:rPr lang="en-US" dirty="0" smtClean="0"/>
              <a:t>Getting started with </a:t>
            </a:r>
            <a:r>
              <a:rPr lang="en-US" dirty="0" err="1" smtClean="0"/>
              <a:t>Dockerfiles</a:t>
            </a:r>
            <a:r>
              <a:rPr lang="en-US" dirty="0" smtClean="0"/>
              <a:t>!</a:t>
            </a:r>
            <a:endParaRPr lang="es-MX" dirty="0"/>
          </a:p>
        </p:txBody>
      </p:sp>
      <p:sp>
        <p:nvSpPr>
          <p:cNvPr id="6" name="TextBox 5"/>
          <p:cNvSpPr txBox="1"/>
          <p:nvPr/>
        </p:nvSpPr>
        <p:spPr>
          <a:xfrm>
            <a:off x="590633" y="1790603"/>
            <a:ext cx="108470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 smtClean="0"/>
              <a:t>Dockerfiles</a:t>
            </a:r>
            <a:r>
              <a:rPr lang="en-US" dirty="0" smtClean="0"/>
              <a:t> has a simple </a:t>
            </a:r>
            <a:r>
              <a:rPr lang="en-US" dirty="0" err="1" smtClean="0"/>
              <a:t>sintaxis</a:t>
            </a:r>
            <a:r>
              <a:rPr lang="en-US" dirty="0" smtClean="0"/>
              <a:t> and help us to build images automatically by reading instructions from them. The main steps to build a custom image are as follows: </a:t>
            </a:r>
          </a:p>
          <a:p>
            <a:pPr algn="just"/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Create a new folder which contains the </a:t>
            </a:r>
            <a:r>
              <a:rPr lang="en-US" dirty="0" err="1" smtClean="0"/>
              <a:t>dockerfile</a:t>
            </a:r>
            <a:endParaRPr lang="en-US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Fill the </a:t>
            </a:r>
            <a:r>
              <a:rPr lang="en-US" dirty="0" err="1" smtClean="0"/>
              <a:t>dockerfile</a:t>
            </a:r>
            <a:r>
              <a:rPr lang="en-US" dirty="0" smtClean="0"/>
              <a:t> with our custom directives and instructions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Build the custom image by running the </a:t>
            </a:r>
            <a:r>
              <a:rPr lang="en-US" b="1" dirty="0" err="1" smtClean="0">
                <a:latin typeface="Consolas" panose="020B0609020204030204" pitchFamily="49" charset="0"/>
              </a:rPr>
              <a:t>docker</a:t>
            </a:r>
            <a:r>
              <a:rPr lang="en-US" b="1" dirty="0" smtClean="0">
                <a:latin typeface="Consolas" panose="020B0609020204030204" pitchFamily="49" charset="0"/>
              </a:rPr>
              <a:t> build </a:t>
            </a:r>
            <a:r>
              <a:rPr lang="en-US" dirty="0" smtClean="0"/>
              <a:t>command </a:t>
            </a:r>
            <a:endParaRPr lang="es-MX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33" y="4195618"/>
            <a:ext cx="1834567" cy="18345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327" y="4498303"/>
            <a:ext cx="1295095" cy="12950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454" y="4125437"/>
            <a:ext cx="1667961" cy="16679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447" y="4465353"/>
            <a:ext cx="1295095" cy="12950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574" y="4195618"/>
            <a:ext cx="1698330" cy="169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1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8204" y="591127"/>
            <a:ext cx="8536487" cy="852356"/>
          </a:xfrm>
        </p:spPr>
        <p:txBody>
          <a:bodyPr/>
          <a:lstStyle/>
          <a:p>
            <a:r>
              <a:rPr lang="en-US" dirty="0" smtClean="0"/>
              <a:t>Creating </a:t>
            </a:r>
            <a:r>
              <a:rPr lang="en-US" dirty="0" err="1" smtClean="0"/>
              <a:t>Dockerfile</a:t>
            </a:r>
            <a:endParaRPr lang="es-MX" dirty="0"/>
          </a:p>
        </p:txBody>
      </p:sp>
      <p:sp>
        <p:nvSpPr>
          <p:cNvPr id="6" name="TextBox 5"/>
          <p:cNvSpPr txBox="1"/>
          <p:nvPr/>
        </p:nvSpPr>
        <p:spPr>
          <a:xfrm>
            <a:off x="478204" y="1842847"/>
            <a:ext cx="55184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By creating a </a:t>
            </a:r>
            <a:r>
              <a:rPr lang="en-US" dirty="0" err="1" smtClean="0"/>
              <a:t>dockerfile</a:t>
            </a:r>
            <a:r>
              <a:rPr lang="en-US" dirty="0" smtClean="0"/>
              <a:t> into our new folder, now we </a:t>
            </a:r>
            <a:r>
              <a:rPr lang="en-US" dirty="0" err="1" smtClean="0"/>
              <a:t>gonna</a:t>
            </a:r>
            <a:r>
              <a:rPr lang="en-US" dirty="0" smtClean="0"/>
              <a:t> add some directives. The format of </a:t>
            </a:r>
            <a:r>
              <a:rPr lang="en-US" dirty="0" err="1" smtClean="0"/>
              <a:t>dockerfiles</a:t>
            </a:r>
            <a:r>
              <a:rPr lang="en-US" dirty="0" smtClean="0"/>
              <a:t> is: </a:t>
            </a:r>
          </a:p>
          <a:p>
            <a:pPr algn="just"/>
            <a:endParaRPr lang="en-US" dirty="0"/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r>
              <a:rPr lang="en-US" dirty="0"/>
              <a:t>Docker runs instructions in a </a:t>
            </a:r>
            <a:r>
              <a:rPr lang="en-US" dirty="0" err="1"/>
              <a:t>Dockerfile</a:t>
            </a:r>
            <a:r>
              <a:rPr lang="en-US" dirty="0"/>
              <a:t> in order. A </a:t>
            </a:r>
            <a:r>
              <a:rPr lang="en-US" dirty="0" err="1"/>
              <a:t>Dockerfile</a:t>
            </a:r>
            <a:r>
              <a:rPr lang="en-US" dirty="0"/>
              <a:t> must begin with a `FROM` instruction.</a:t>
            </a:r>
          </a:p>
          <a:p>
            <a:pPr algn="just"/>
            <a:endParaRPr lang="es-MX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70" y="5023433"/>
            <a:ext cx="1834567" cy="18345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983" y="2133715"/>
            <a:ext cx="5283472" cy="6858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983" y="3349021"/>
            <a:ext cx="5277416" cy="12599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204" y="2996308"/>
            <a:ext cx="5518434" cy="64773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72508" y="5652655"/>
            <a:ext cx="8211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Common Instructions: ADD COPY ENV EXPOSE FROM LABEL STOPSIGNAL USER VOLUME WORKDIR</a:t>
            </a:r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240562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8204" y="591127"/>
            <a:ext cx="8536487" cy="852356"/>
          </a:xfrm>
        </p:spPr>
        <p:txBody>
          <a:bodyPr/>
          <a:lstStyle/>
          <a:p>
            <a:r>
              <a:rPr lang="en-US" dirty="0" smtClean="0"/>
              <a:t>Building </a:t>
            </a:r>
            <a:r>
              <a:rPr lang="en-US" dirty="0" err="1" smtClean="0"/>
              <a:t>Dockerfile</a:t>
            </a:r>
            <a:endParaRPr lang="es-MX" dirty="0"/>
          </a:p>
        </p:txBody>
      </p:sp>
      <p:sp>
        <p:nvSpPr>
          <p:cNvPr id="6" name="TextBox 5"/>
          <p:cNvSpPr txBox="1"/>
          <p:nvPr/>
        </p:nvSpPr>
        <p:spPr>
          <a:xfrm>
            <a:off x="478204" y="3065029"/>
            <a:ext cx="36873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By typing </a:t>
            </a:r>
            <a:r>
              <a:rPr lang="en-US" dirty="0" err="1" smtClean="0">
                <a:latin typeface="Consolas" panose="020B0609020204030204" pitchFamily="49" charset="0"/>
              </a:rPr>
              <a:t>docker</a:t>
            </a:r>
            <a:r>
              <a:rPr lang="en-US" dirty="0" smtClean="0">
                <a:latin typeface="Consolas" panose="020B0609020204030204" pitchFamily="49" charset="0"/>
              </a:rPr>
              <a:t> build </a:t>
            </a:r>
            <a:r>
              <a:rPr lang="en-US" dirty="0" smtClean="0"/>
              <a:t>command on our terminal. It receives the </a:t>
            </a:r>
            <a:r>
              <a:rPr lang="en-US" dirty="0" err="1" smtClean="0"/>
              <a:t>dockerfile</a:t>
            </a:r>
            <a:r>
              <a:rPr lang="en-US" dirty="0" smtClean="0"/>
              <a:t> as argument plus the –t flag which is intended to tag the new custom image. </a:t>
            </a:r>
            <a:endParaRPr lang="es-MX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04" y="4608945"/>
            <a:ext cx="1667961" cy="16679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891" y="2012249"/>
            <a:ext cx="5733004" cy="411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8204" y="591127"/>
            <a:ext cx="8536487" cy="852356"/>
          </a:xfrm>
        </p:spPr>
        <p:txBody>
          <a:bodyPr/>
          <a:lstStyle/>
          <a:p>
            <a:r>
              <a:rPr lang="en-US" dirty="0" smtClean="0"/>
              <a:t>Using the new custom image!</a:t>
            </a:r>
            <a:endParaRPr lang="es-MX" dirty="0"/>
          </a:p>
        </p:txBody>
      </p:sp>
      <p:sp>
        <p:nvSpPr>
          <p:cNvPr id="6" name="TextBox 5"/>
          <p:cNvSpPr txBox="1"/>
          <p:nvPr/>
        </p:nvSpPr>
        <p:spPr>
          <a:xfrm>
            <a:off x="478203" y="1800137"/>
            <a:ext cx="10725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By performing the </a:t>
            </a:r>
            <a:r>
              <a:rPr lang="en-US" dirty="0" err="1" smtClean="0"/>
              <a:t>docker</a:t>
            </a:r>
            <a:r>
              <a:rPr lang="en-US" dirty="0" smtClean="0"/>
              <a:t> images command on our terminal, we’ll </a:t>
            </a:r>
            <a:r>
              <a:rPr lang="en-US" dirty="0" err="1" smtClean="0"/>
              <a:t>gonna</a:t>
            </a:r>
            <a:r>
              <a:rPr lang="en-US" dirty="0" smtClean="0"/>
              <a:t> see that the image just built is now available with his own name (moo/</a:t>
            </a:r>
            <a:r>
              <a:rPr lang="en-US" dirty="0" err="1" smtClean="0"/>
              <a:t>coedevops</a:t>
            </a:r>
            <a:r>
              <a:rPr lang="en-US" dirty="0" smtClean="0"/>
              <a:t>) and his IMAGE ID. Now it’s time to create a new container. </a:t>
            </a:r>
            <a:endParaRPr lang="es-MX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632" y="2583153"/>
            <a:ext cx="8071220" cy="10180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02" y="4934527"/>
            <a:ext cx="1698330" cy="16983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467" y="3779768"/>
            <a:ext cx="9862057" cy="104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7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7513" y="3285406"/>
            <a:ext cx="10162087" cy="2322739"/>
          </a:xfrm>
        </p:spPr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f(questions == FALSE)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console.log(“Stay in touch next week!”);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3481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smtClean="0"/>
              <a:t>José </a:t>
            </a:r>
            <a:r>
              <a:rPr lang="en-US" dirty="0" err="1" smtClean="0"/>
              <a:t>Castrejón</a:t>
            </a:r>
            <a:r>
              <a:rPr lang="en-US" dirty="0" smtClean="0"/>
              <a:t> Aguilar</a:t>
            </a:r>
            <a:endParaRPr lang="es-MX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smtClean="0"/>
              <a:t>jose.castrejon@softtek.com</a:t>
            </a:r>
            <a:endParaRPr lang="es-MX" dirty="0"/>
          </a:p>
        </p:txBody>
      </p:sp>
      <p:pic>
        <p:nvPicPr>
          <p:cNvPr id="5" name="Picture 2" descr="Black and White Dolphin on Body of Water during Dayti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538" y="1383580"/>
            <a:ext cx="4066309" cy="304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32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concepts!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36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35FD3A7-13FF-4147-9788-1887BB114145}"/>
              </a:ext>
            </a:extLst>
          </p:cNvPr>
          <p:cNvSpPr txBox="1"/>
          <p:nvPr/>
        </p:nvSpPr>
        <p:spPr>
          <a:xfrm>
            <a:off x="2302498" y="325678"/>
            <a:ext cx="66378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What is </a:t>
            </a:r>
            <a:r>
              <a:rPr lang="en-US" sz="4400" b="1" dirty="0" err="1" smtClean="0"/>
              <a:t>acbuild</a:t>
            </a:r>
            <a:r>
              <a:rPr lang="en-US" sz="4400" dirty="0" smtClean="0"/>
              <a:t>?</a:t>
            </a:r>
            <a:endParaRPr lang="es-MX" sz="44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006765" y="1403927"/>
            <a:ext cx="973512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As we previously seen, </a:t>
            </a:r>
            <a:r>
              <a:rPr lang="en-US" dirty="0" err="1" smtClean="0"/>
              <a:t>rkt</a:t>
            </a:r>
            <a:r>
              <a:rPr lang="en-US" dirty="0" smtClean="0"/>
              <a:t> works with his own image format named ACI. ACI images are closely related with </a:t>
            </a:r>
            <a:r>
              <a:rPr lang="en-US" dirty="0" err="1" smtClean="0"/>
              <a:t>appc</a:t>
            </a:r>
            <a:r>
              <a:rPr lang="en-US" dirty="0" smtClean="0"/>
              <a:t>, that’s because </a:t>
            </a:r>
            <a:r>
              <a:rPr lang="en-US" dirty="0" err="1" smtClean="0"/>
              <a:t>appc</a:t>
            </a:r>
            <a:r>
              <a:rPr lang="en-US" dirty="0"/>
              <a:t> </a:t>
            </a:r>
            <a:r>
              <a:rPr lang="en-US" dirty="0"/>
              <a:t>defines several independent but </a:t>
            </a:r>
            <a:r>
              <a:rPr lang="en-US" dirty="0" err="1"/>
              <a:t>composable</a:t>
            </a:r>
            <a:r>
              <a:rPr lang="en-US" dirty="0"/>
              <a:t> aspects involved in running application containers, including an image format, runtime environment, and discovery mechanism for application containers. It creates images known as ACI. ACI’s full form is Application Container </a:t>
            </a:r>
            <a:r>
              <a:rPr lang="en-US" dirty="0" smtClean="0"/>
              <a:t>Image</a:t>
            </a:r>
          </a:p>
          <a:p>
            <a:pPr algn="just"/>
            <a:endParaRPr lang="en-US" dirty="0"/>
          </a:p>
          <a:p>
            <a:pPr algn="just"/>
            <a:r>
              <a:rPr lang="en-US" b="1" dirty="0" err="1"/>
              <a:t>acbuild</a:t>
            </a:r>
            <a:r>
              <a:rPr lang="en-US" dirty="0"/>
              <a:t> is a simple </a:t>
            </a:r>
            <a:r>
              <a:rPr lang="en-US" dirty="0" err="1"/>
              <a:t>unix</a:t>
            </a:r>
            <a:r>
              <a:rPr lang="en-US" dirty="0"/>
              <a:t> utility for constructing ACI manifests and container </a:t>
            </a:r>
            <a:r>
              <a:rPr lang="en-US" dirty="0" err="1"/>
              <a:t>filesystems</a:t>
            </a:r>
            <a:r>
              <a:rPr lang="en-US" dirty="0" smtClean="0"/>
              <a:t>. </a:t>
            </a:r>
            <a:r>
              <a:rPr lang="en-US" b="1" dirty="0" err="1" smtClean="0"/>
              <a:t>acbuild</a:t>
            </a:r>
            <a:r>
              <a:rPr lang="en-US" dirty="0" smtClean="0"/>
              <a:t> </a:t>
            </a:r>
            <a:r>
              <a:rPr lang="en-US" dirty="0"/>
              <a:t>presents options for mapping ports, mounting </a:t>
            </a:r>
            <a:r>
              <a:rPr lang="en-US" dirty="0" err="1"/>
              <a:t>filesystems</a:t>
            </a:r>
            <a:r>
              <a:rPr lang="en-US" dirty="0"/>
              <a:t>, and specifying the base containers from which higher-level images are </a:t>
            </a:r>
            <a:r>
              <a:rPr lang="en-US" dirty="0" smtClean="0"/>
              <a:t>built </a:t>
            </a:r>
          </a:p>
          <a:p>
            <a:pPr algn="just"/>
            <a:endParaRPr lang="en-US" dirty="0"/>
          </a:p>
          <a:p>
            <a:pPr algn="just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9440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35FD3A7-13FF-4147-9788-1887BB114145}"/>
              </a:ext>
            </a:extLst>
          </p:cNvPr>
          <p:cNvSpPr txBox="1"/>
          <p:nvPr/>
        </p:nvSpPr>
        <p:spPr>
          <a:xfrm>
            <a:off x="2971669" y="284596"/>
            <a:ext cx="5932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 err="1" smtClean="0"/>
              <a:t>How</a:t>
            </a:r>
            <a:r>
              <a:rPr lang="es-MX" sz="3200" b="1" dirty="0" smtClean="0"/>
              <a:t> </a:t>
            </a:r>
            <a:r>
              <a:rPr lang="es-MX" sz="3200" b="1" dirty="0" err="1" smtClean="0"/>
              <a:t>it</a:t>
            </a:r>
            <a:r>
              <a:rPr lang="es-MX" sz="3200" b="1" dirty="0" smtClean="0"/>
              <a:t> </a:t>
            </a:r>
            <a:r>
              <a:rPr lang="es-MX" sz="3200" b="1" dirty="0" err="1" smtClean="0"/>
              <a:t>works</a:t>
            </a:r>
            <a:r>
              <a:rPr lang="es-MX" sz="3200" b="1" dirty="0" smtClean="0"/>
              <a:t>?</a:t>
            </a:r>
            <a:endParaRPr lang="es-MX" sz="3200" b="1" dirty="0" smtClean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71432" y="844320"/>
            <a:ext cx="0" cy="5858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016001" y="1034473"/>
            <a:ext cx="10751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Build an ACI Image is easy as define a text file and invoking </a:t>
            </a:r>
            <a:r>
              <a:rPr lang="en-US" dirty="0" err="1" smtClean="0"/>
              <a:t>acibuild</a:t>
            </a:r>
            <a:r>
              <a:rPr lang="en-US" dirty="0" smtClean="0"/>
              <a:t> from command line. It’s important remark that </a:t>
            </a:r>
            <a:r>
              <a:rPr lang="en-US" b="1" dirty="0" err="1" smtClean="0"/>
              <a:t>acbuild</a:t>
            </a:r>
            <a:r>
              <a:rPr lang="en-US" b="1" dirty="0" smtClean="0"/>
              <a:t> </a:t>
            </a:r>
            <a:r>
              <a:rPr lang="en-US" dirty="0" smtClean="0"/>
              <a:t>ONLY WORKS OVER GNU/Linux operating systems. So, we need to define image’s specification in a bash script </a:t>
            </a:r>
            <a:endParaRPr lang="es-MX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982" y="3050308"/>
            <a:ext cx="1440466" cy="14404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699" y="3214254"/>
            <a:ext cx="1119502" cy="11195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917" y="3077813"/>
            <a:ext cx="1385455" cy="138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3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 with </a:t>
            </a:r>
            <a:r>
              <a:rPr lang="en-US" dirty="0" err="1" smtClean="0"/>
              <a:t>acbuild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95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8204" y="591127"/>
            <a:ext cx="8536487" cy="852356"/>
          </a:xfrm>
        </p:spPr>
        <p:txBody>
          <a:bodyPr/>
          <a:lstStyle/>
          <a:p>
            <a:r>
              <a:rPr lang="en-US" dirty="0" smtClean="0"/>
              <a:t>Trying out with Vagrant</a:t>
            </a:r>
            <a:endParaRPr lang="es-MX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44" y="3749160"/>
            <a:ext cx="10851736" cy="18372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30037" y="2844861"/>
            <a:ext cx="10063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step is obtain and </a:t>
            </a:r>
            <a:r>
              <a:rPr lang="en-US" dirty="0" err="1" smtClean="0"/>
              <a:t>acbuild</a:t>
            </a:r>
            <a:r>
              <a:rPr lang="en-US" dirty="0" smtClean="0"/>
              <a:t> vagrant image, so we must perform a </a:t>
            </a:r>
            <a:r>
              <a:rPr lang="en-US" dirty="0" err="1" smtClean="0"/>
              <a:t>git</a:t>
            </a:r>
            <a:r>
              <a:rPr lang="en-US" dirty="0" smtClean="0"/>
              <a:t> clone command over his repo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0084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8204" y="591127"/>
            <a:ext cx="8536487" cy="852356"/>
          </a:xfrm>
        </p:spPr>
        <p:txBody>
          <a:bodyPr/>
          <a:lstStyle/>
          <a:p>
            <a:r>
              <a:rPr lang="en-US" dirty="0" smtClean="0"/>
              <a:t>Trying out with Vagrant</a:t>
            </a:r>
            <a:endParaRPr lang="es-MX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757" y="2068946"/>
            <a:ext cx="5287893" cy="44757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8218" y="2346036"/>
            <a:ext cx="46444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Afterwards it’s time to perform an cd to the </a:t>
            </a:r>
          </a:p>
          <a:p>
            <a:r>
              <a:rPr lang="en-US" dirty="0" smtClean="0"/>
              <a:t>Cloned folder in order to provision and run the</a:t>
            </a:r>
          </a:p>
          <a:p>
            <a:r>
              <a:rPr lang="en-US" dirty="0" smtClean="0"/>
              <a:t>Vagrant machine.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947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8204" y="591127"/>
            <a:ext cx="8536487" cy="852356"/>
          </a:xfrm>
        </p:spPr>
        <p:txBody>
          <a:bodyPr/>
          <a:lstStyle/>
          <a:p>
            <a:r>
              <a:rPr lang="en-US" dirty="0" smtClean="0"/>
              <a:t>Trying out with Vagrant</a:t>
            </a:r>
            <a:endParaRPr lang="es-MX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272" y="3153223"/>
            <a:ext cx="7047346" cy="31471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8218" y="2346036"/>
            <a:ext cx="923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So, by typing vagrant </a:t>
            </a:r>
            <a:r>
              <a:rPr lang="en-US" dirty="0" err="1" smtClean="0"/>
              <a:t>ssh</a:t>
            </a:r>
            <a:r>
              <a:rPr lang="en-US" dirty="0" smtClean="0"/>
              <a:t> our vagrant machine is provisioned, up and running! Fully operative!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7780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tek 2019 - Covers &amp; Bumpers">
  <a:themeElements>
    <a:clrScheme name="Softtek 2019">
      <a:dk1>
        <a:srgbClr val="FFFFFF"/>
      </a:dk1>
      <a:lt1>
        <a:srgbClr val="424242"/>
      </a:lt1>
      <a:dk2>
        <a:srgbClr val="D5D5D5"/>
      </a:dk2>
      <a:lt2>
        <a:srgbClr val="005391"/>
      </a:lt2>
      <a:accent1>
        <a:srgbClr val="0096FF"/>
      </a:accent1>
      <a:accent2>
        <a:srgbClr val="16BFCD"/>
      </a:accent2>
      <a:accent3>
        <a:srgbClr val="13D261"/>
      </a:accent3>
      <a:accent4>
        <a:srgbClr val="FFC000"/>
      </a:accent4>
      <a:accent5>
        <a:srgbClr val="D90F4A"/>
      </a:accent5>
      <a:accent6>
        <a:srgbClr val="6516B4"/>
      </a:accent6>
      <a:hlink>
        <a:srgbClr val="0096FF"/>
      </a:hlink>
      <a:folHlink>
        <a:srgbClr val="9437FF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2" id="{AC4E2D44-E742-B646-9AF6-CBC71A0EC6D4}" vid="{9C88D4CE-EFE9-D84E-A379-139F781EC661}"/>
    </a:ext>
  </a:extLst>
</a:theme>
</file>

<file path=ppt/theme/theme2.xml><?xml version="1.0" encoding="utf-8"?>
<a:theme xmlns:a="http://schemas.openxmlformats.org/drawingml/2006/main" name="Content Slides">
  <a:themeElements>
    <a:clrScheme name="Softtek 2019">
      <a:dk1>
        <a:srgbClr val="424242"/>
      </a:dk1>
      <a:lt1>
        <a:srgbClr val="FEFFFF"/>
      </a:lt1>
      <a:dk2>
        <a:srgbClr val="005392"/>
      </a:dk2>
      <a:lt2>
        <a:srgbClr val="EAEAEA"/>
      </a:lt2>
      <a:accent1>
        <a:srgbClr val="0096FF"/>
      </a:accent1>
      <a:accent2>
        <a:srgbClr val="16BFCD"/>
      </a:accent2>
      <a:accent3>
        <a:srgbClr val="13D261"/>
      </a:accent3>
      <a:accent4>
        <a:srgbClr val="FFC000"/>
      </a:accent4>
      <a:accent5>
        <a:srgbClr val="D90F4A"/>
      </a:accent5>
      <a:accent6>
        <a:srgbClr val="6516B4"/>
      </a:accent6>
      <a:hlink>
        <a:srgbClr val="0096FF"/>
      </a:hlink>
      <a:folHlink>
        <a:srgbClr val="9437FF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2" id="{AC4E2D44-E742-B646-9AF6-CBC71A0EC6D4}" vid="{2D1B8C8A-8B5E-9D46-B263-27CC04ED7C6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ata_x0020_Classification1 xmlns="182cbc78-3056-4f11-8c20-76dfd16de8f6">Confidential</Data_x0020_Classification1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00E49B515CF6449C8B1261D66F2AF3" ma:contentTypeVersion="9" ma:contentTypeDescription="Create a new document." ma:contentTypeScope="" ma:versionID="108fd14962950630494d533eab3e9a19">
  <xsd:schema xmlns:xsd="http://www.w3.org/2001/XMLSchema" xmlns:xs="http://www.w3.org/2001/XMLSchema" xmlns:p="http://schemas.microsoft.com/office/2006/metadata/properties" xmlns:ns2="182cbc78-3056-4f11-8c20-76dfd16de8f6" xmlns:ns3="987552fb-e0dd-45a2-9216-9057aa865025" targetNamespace="http://schemas.microsoft.com/office/2006/metadata/properties" ma:root="true" ma:fieldsID="6a1eb02d2843d69544049cbef9eadbc8" ns2:_="" ns3:_="">
    <xsd:import namespace="182cbc78-3056-4f11-8c20-76dfd16de8f6"/>
    <xsd:import namespace="987552fb-e0dd-45a2-9216-9057aa865025"/>
    <xsd:element name="properties">
      <xsd:complexType>
        <xsd:sequence>
          <xsd:element name="documentManagement">
            <xsd:complexType>
              <xsd:all>
                <xsd:element ref="ns2:Data_x0020_Classification1"/>
                <xsd:element ref="ns3:MediaServiceMetadata" minOccurs="0"/>
                <xsd:element ref="ns3:MediaServiceFastMetadata" minOccurs="0"/>
                <xsd:element ref="ns2:SharedWithUsers" minOccurs="0"/>
                <xsd:element ref="ns2:SharedWithDetails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2cbc78-3056-4f11-8c20-76dfd16de8f6" elementFormDefault="qualified">
    <xsd:import namespace="http://schemas.microsoft.com/office/2006/documentManagement/types"/>
    <xsd:import namespace="http://schemas.microsoft.com/office/infopath/2007/PartnerControls"/>
    <xsd:element name="Data_x0020_Classification1" ma:index="4" ma:displayName="Data Classification" ma:default="Confidential" ma:description="Data Classification" ma:format="Dropdown" ma:internalName="Data_x0020_Classification1" ma:readOnly="false">
      <xsd:simpleType>
        <xsd:restriction base="dms:Choice">
          <xsd:enumeration value="Confidential"/>
          <xsd:enumeration value="Public"/>
          <xsd:enumeration value="Internal"/>
          <xsd:enumeration value="Private"/>
        </xsd:restriction>
      </xsd:simpleType>
    </xsd:element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552fb-e0dd-45a2-9216-9057aa86502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C043472-87C6-497F-9B85-BF0446804516}">
  <ds:schemaRefs>
    <ds:schemaRef ds:uri="http://schemas.openxmlformats.org/package/2006/metadata/core-properties"/>
    <ds:schemaRef ds:uri="182cbc78-3056-4f11-8c20-76dfd16de8f6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microsoft.com/office/2006/metadata/properties"/>
    <ds:schemaRef ds:uri="987552fb-e0dd-45a2-9216-9057aa865025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3422E33-2C62-4392-8F46-30317DCFC8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82cbc78-3056-4f11-8c20-76dfd16de8f6"/>
    <ds:schemaRef ds:uri="987552fb-e0dd-45a2-9216-9057aa86502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D807ADA-6451-4742-90D2-A95C859F5C1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SofttekTemplate2019-Internal-EN</Template>
  <TotalTime>23142</TotalTime>
  <Words>1082</Words>
  <Application>Microsoft Office PowerPoint</Application>
  <PresentationFormat>Widescreen</PresentationFormat>
  <Paragraphs>85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Consolas</vt:lpstr>
      <vt:lpstr>Franklin Gothic Book</vt:lpstr>
      <vt:lpstr>Franklin Gothic Medium</vt:lpstr>
      <vt:lpstr>System Font Regular</vt:lpstr>
      <vt:lpstr>Softtek 2019 - Covers &amp; Bumpers</vt:lpstr>
      <vt:lpstr>Content Slides</vt:lpstr>
      <vt:lpstr>Docker / Rkt</vt:lpstr>
      <vt:lpstr>On this document…</vt:lpstr>
      <vt:lpstr>Some concepts!</vt:lpstr>
      <vt:lpstr>PowerPoint Presentation</vt:lpstr>
      <vt:lpstr>PowerPoint Presentation</vt:lpstr>
      <vt:lpstr>Getting started with acbuild</vt:lpstr>
      <vt:lpstr>Trying out with Vagrant</vt:lpstr>
      <vt:lpstr>Trying out with Vagrant</vt:lpstr>
      <vt:lpstr>Trying out with Vagrant</vt:lpstr>
      <vt:lpstr>Trying out with Vagrant</vt:lpstr>
      <vt:lpstr>Trying out with Vagrant</vt:lpstr>
      <vt:lpstr>Trying out with Vagrant</vt:lpstr>
      <vt:lpstr>Trying out with Vagrant</vt:lpstr>
      <vt:lpstr>Trying out with Vagrant</vt:lpstr>
      <vt:lpstr>Trying out with Vagrant</vt:lpstr>
      <vt:lpstr>Trying out with Vagrant</vt:lpstr>
      <vt:lpstr>Run overview </vt:lpstr>
      <vt:lpstr>And voilà!</vt:lpstr>
      <vt:lpstr>Now it’s Docker time! </vt:lpstr>
      <vt:lpstr>What’s a Dockerfile?</vt:lpstr>
      <vt:lpstr>What’s a Dockerfile?</vt:lpstr>
      <vt:lpstr>Getting started with Dockerfiles!</vt:lpstr>
      <vt:lpstr>Getting started with Dockerfiles!</vt:lpstr>
      <vt:lpstr>Creating Dockerfile</vt:lpstr>
      <vt:lpstr>Building Dockerfile</vt:lpstr>
      <vt:lpstr>Using the new custom image!</vt:lpstr>
      <vt:lpstr>if(questions == FALSE)  console.log(“Stay in touch next week!”);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Chef Infra</dc:title>
  <dc:creator>Oscar Rafael Garcia Machado</dc:creator>
  <cp:lastModifiedBy>Jose Guadalupe Castrejon Aguilar</cp:lastModifiedBy>
  <cp:revision>187</cp:revision>
  <cp:lastPrinted>2019-02-27T21:54:19Z</cp:lastPrinted>
  <dcterms:created xsi:type="dcterms:W3CDTF">2019-10-02T15:23:33Z</dcterms:created>
  <dcterms:modified xsi:type="dcterms:W3CDTF">2020-01-29T21:44:04Z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0x0101006D00E49B515CF6449C8B1261D66F2AF3</vt:lpwstr>
  </property>
</Properties>
</file>